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1060" r:id="rId3"/>
    <p:sldId id="1429" r:id="rId5"/>
    <p:sldId id="1485" r:id="rId6"/>
    <p:sldId id="1480" r:id="rId7"/>
    <p:sldId id="1430" r:id="rId8"/>
    <p:sldId id="1438" r:id="rId9"/>
    <p:sldId id="1471" r:id="rId10"/>
    <p:sldId id="1456" r:id="rId11"/>
    <p:sldId id="1476" r:id="rId12"/>
    <p:sldId id="1457" r:id="rId13"/>
    <p:sldId id="1463" r:id="rId14"/>
    <p:sldId id="1481" r:id="rId15"/>
    <p:sldId id="1482" r:id="rId16"/>
    <p:sldId id="1483" r:id="rId17"/>
    <p:sldId id="1484" r:id="rId1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ngrunxi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21"/>
    <p:restoredTop sz="74897"/>
  </p:normalViewPr>
  <p:slideViewPr>
    <p:cSldViewPr snapToGrid="0">
      <p:cViewPr varScale="1">
        <p:scale>
          <a:sx n="83" d="100"/>
          <a:sy n="83" d="100"/>
        </p:scale>
        <p:origin x="208" y="40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76042-5279-B44C-BC36-625CF090939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9050E-3B06-CF42-A412-1A88CA9A9D3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0">
              <a:lnSpc>
                <a:spcPct val="150000"/>
              </a:lnSpc>
              <a:buFont typeface="Wingdings" panose="05000000000000000000" charset="0"/>
              <a:buNone/>
            </a:pPr>
            <a:endParaRPr lang="en-US" sz="1800" dirty="0">
              <a:latin typeface="Helvetica" pitchFamily="34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latin typeface="Helvetica" pitchFamily="34" charset="0"/>
              <a:ea typeface="+mj-ea"/>
              <a:cs typeface="+mj-cs"/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dirty="0">
              <a:effectLst/>
              <a:latin typeface="LinLibertine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zh-CN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96410" y="1512141"/>
            <a:ext cx="10799180" cy="482131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lang="en-US" altLang="zh-CN" sz="2400" b="0" smtClean="0">
                <a:latin typeface="+mn-lt"/>
                <a:cs typeface="Helvetica" pitchFamily="34" charset="0"/>
              </a:defRPr>
            </a:lvl1pPr>
            <a:lvl2pPr marL="544195" indent="-342900">
              <a:buFont typeface="Arial" panose="020B0604020202090204" pitchFamily="34" charset="0"/>
              <a:buChar char="•"/>
              <a:defRPr lang="en-US" altLang="zh-CN" sz="2200" smtClean="0">
                <a:latin typeface="+mn-lt"/>
                <a:cs typeface="Helvetica" pitchFamily="34" charset="0"/>
              </a:defRPr>
            </a:lvl2pPr>
            <a:lvl3pPr marL="727075" indent="-342900">
              <a:buFont typeface="Arial" panose="020B0604020202090204" pitchFamily="34" charset="0"/>
              <a:buChar char="•"/>
              <a:defRPr sz="2000">
                <a:latin typeface="+mn-lt"/>
              </a:defRPr>
            </a:lvl3pPr>
            <a:lvl4pPr marL="1371600" indent="0">
              <a:buFont typeface="Arial" panose="020B0604020202090204" pitchFamily="34" charset="0"/>
              <a:buNone/>
              <a:defRPr sz="2400">
                <a:latin typeface="+mn-lt"/>
                <a:cs typeface="Helvetica" pitchFamily="34" charset="0"/>
              </a:defRPr>
            </a:lvl4pPr>
            <a:lvl5pPr marL="749935" indent="0">
              <a:buNone/>
              <a:defRPr/>
            </a:lvl5pPr>
          </a:lstStyle>
          <a:p>
            <a:pPr lvl="0"/>
            <a:r>
              <a:rPr lang="en-US" altLang="zh-CN" dirty="0"/>
              <a:t>First </a:t>
            </a:r>
            <a:endParaRPr lang="en-US" altLang="zh-CN" dirty="0"/>
          </a:p>
          <a:p>
            <a:pPr lvl="1"/>
            <a:r>
              <a:rPr lang="en-US" altLang="zh-CN" dirty="0"/>
              <a:t>Second</a:t>
            </a:r>
            <a:endParaRPr lang="en-US" altLang="zh-CN" dirty="0"/>
          </a:p>
          <a:p>
            <a:pPr lvl="2"/>
            <a:r>
              <a:rPr lang="en-US" altLang="zh-CN" dirty="0"/>
              <a:t>Third</a:t>
            </a:r>
            <a:endParaRPr lang="en-US" altLang="zh-CN" dirty="0"/>
          </a:p>
          <a:p>
            <a:pPr lvl="0"/>
            <a:endParaRPr lang="en-US" altLang="zh-CN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6410" y="644918"/>
            <a:ext cx="10799180" cy="684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altLang="zh-CN"/>
              <a:t>Title</a:t>
            </a:r>
            <a:endParaRPr lang="en-US"/>
          </a:p>
        </p:txBody>
      </p:sp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2C5625-25A3-844A-A5D4-A4445F7C0D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5" Type="http://schemas.openxmlformats.org/officeDocument/2006/relationships/notesSlide" Target="../notesSlides/notesSlide1.xml"/><Relationship Id="rId64" Type="http://schemas.openxmlformats.org/officeDocument/2006/relationships/slideLayout" Target="../slideLayouts/slideLayout1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325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34.xml"/><Relationship Id="rId8" Type="http://schemas.openxmlformats.org/officeDocument/2006/relationships/tags" Target="../tags/tag1333.xml"/><Relationship Id="rId79" Type="http://schemas.openxmlformats.org/officeDocument/2006/relationships/notesSlide" Target="../notesSlides/notesSlide11.xml"/><Relationship Id="rId78" Type="http://schemas.openxmlformats.org/officeDocument/2006/relationships/slideLayout" Target="../slideLayouts/slideLayout12.xml"/><Relationship Id="rId77" Type="http://schemas.openxmlformats.org/officeDocument/2006/relationships/tags" Target="../tags/tag1399.xml"/><Relationship Id="rId76" Type="http://schemas.openxmlformats.org/officeDocument/2006/relationships/image" Target="../media/image39.png"/><Relationship Id="rId75" Type="http://schemas.openxmlformats.org/officeDocument/2006/relationships/tags" Target="../tags/tag1398.xml"/><Relationship Id="rId74" Type="http://schemas.openxmlformats.org/officeDocument/2006/relationships/tags" Target="../tags/tag1397.xml"/><Relationship Id="rId73" Type="http://schemas.openxmlformats.org/officeDocument/2006/relationships/tags" Target="../tags/tag1396.xml"/><Relationship Id="rId72" Type="http://schemas.openxmlformats.org/officeDocument/2006/relationships/tags" Target="../tags/tag1395.xml"/><Relationship Id="rId71" Type="http://schemas.openxmlformats.org/officeDocument/2006/relationships/tags" Target="../tags/tag1394.xml"/><Relationship Id="rId70" Type="http://schemas.openxmlformats.org/officeDocument/2006/relationships/image" Target="../media/image38.png"/><Relationship Id="rId7" Type="http://schemas.openxmlformats.org/officeDocument/2006/relationships/tags" Target="../tags/tag1332.xml"/><Relationship Id="rId69" Type="http://schemas.openxmlformats.org/officeDocument/2006/relationships/tags" Target="../tags/tag1393.xml"/><Relationship Id="rId68" Type="http://schemas.openxmlformats.org/officeDocument/2006/relationships/image" Target="../media/image37.png"/><Relationship Id="rId67" Type="http://schemas.openxmlformats.org/officeDocument/2006/relationships/tags" Target="../tags/tag1392.xml"/><Relationship Id="rId66" Type="http://schemas.openxmlformats.org/officeDocument/2006/relationships/tags" Target="../tags/tag1391.xml"/><Relationship Id="rId65" Type="http://schemas.openxmlformats.org/officeDocument/2006/relationships/tags" Target="../tags/tag1390.xml"/><Relationship Id="rId64" Type="http://schemas.openxmlformats.org/officeDocument/2006/relationships/tags" Target="../tags/tag1389.xml"/><Relationship Id="rId63" Type="http://schemas.openxmlformats.org/officeDocument/2006/relationships/tags" Target="../tags/tag1388.xml"/><Relationship Id="rId62" Type="http://schemas.openxmlformats.org/officeDocument/2006/relationships/tags" Target="../tags/tag1387.xml"/><Relationship Id="rId61" Type="http://schemas.openxmlformats.org/officeDocument/2006/relationships/tags" Target="../tags/tag1386.xml"/><Relationship Id="rId60" Type="http://schemas.openxmlformats.org/officeDocument/2006/relationships/tags" Target="../tags/tag1385.xml"/><Relationship Id="rId6" Type="http://schemas.openxmlformats.org/officeDocument/2006/relationships/tags" Target="../tags/tag1331.xml"/><Relationship Id="rId59" Type="http://schemas.openxmlformats.org/officeDocument/2006/relationships/tags" Target="../tags/tag1384.xml"/><Relationship Id="rId58" Type="http://schemas.openxmlformats.org/officeDocument/2006/relationships/tags" Target="../tags/tag1383.xml"/><Relationship Id="rId57" Type="http://schemas.openxmlformats.org/officeDocument/2006/relationships/tags" Target="../tags/tag1382.xml"/><Relationship Id="rId56" Type="http://schemas.openxmlformats.org/officeDocument/2006/relationships/tags" Target="../tags/tag1381.xml"/><Relationship Id="rId55" Type="http://schemas.openxmlformats.org/officeDocument/2006/relationships/tags" Target="../tags/tag1380.xml"/><Relationship Id="rId54" Type="http://schemas.openxmlformats.org/officeDocument/2006/relationships/tags" Target="../tags/tag1379.xml"/><Relationship Id="rId53" Type="http://schemas.openxmlformats.org/officeDocument/2006/relationships/tags" Target="../tags/tag1378.xml"/><Relationship Id="rId52" Type="http://schemas.openxmlformats.org/officeDocument/2006/relationships/tags" Target="../tags/tag1377.xml"/><Relationship Id="rId51" Type="http://schemas.openxmlformats.org/officeDocument/2006/relationships/tags" Target="../tags/tag1376.xml"/><Relationship Id="rId50" Type="http://schemas.openxmlformats.org/officeDocument/2006/relationships/tags" Target="../tags/tag1375.xml"/><Relationship Id="rId5" Type="http://schemas.openxmlformats.org/officeDocument/2006/relationships/tags" Target="../tags/tag1330.xml"/><Relationship Id="rId49" Type="http://schemas.openxmlformats.org/officeDocument/2006/relationships/tags" Target="../tags/tag1374.xml"/><Relationship Id="rId48" Type="http://schemas.openxmlformats.org/officeDocument/2006/relationships/tags" Target="../tags/tag1373.xml"/><Relationship Id="rId47" Type="http://schemas.openxmlformats.org/officeDocument/2006/relationships/tags" Target="../tags/tag1372.xml"/><Relationship Id="rId46" Type="http://schemas.openxmlformats.org/officeDocument/2006/relationships/tags" Target="../tags/tag1371.xml"/><Relationship Id="rId45" Type="http://schemas.openxmlformats.org/officeDocument/2006/relationships/tags" Target="../tags/tag1370.xml"/><Relationship Id="rId44" Type="http://schemas.openxmlformats.org/officeDocument/2006/relationships/tags" Target="../tags/tag1369.xml"/><Relationship Id="rId43" Type="http://schemas.openxmlformats.org/officeDocument/2006/relationships/tags" Target="../tags/tag1368.xml"/><Relationship Id="rId42" Type="http://schemas.openxmlformats.org/officeDocument/2006/relationships/tags" Target="../tags/tag1367.xml"/><Relationship Id="rId41" Type="http://schemas.openxmlformats.org/officeDocument/2006/relationships/tags" Target="../tags/tag1366.xml"/><Relationship Id="rId40" Type="http://schemas.openxmlformats.org/officeDocument/2006/relationships/tags" Target="../tags/tag1365.xml"/><Relationship Id="rId4" Type="http://schemas.openxmlformats.org/officeDocument/2006/relationships/tags" Target="../tags/tag1329.xml"/><Relationship Id="rId39" Type="http://schemas.openxmlformats.org/officeDocument/2006/relationships/tags" Target="../tags/tag1364.xml"/><Relationship Id="rId38" Type="http://schemas.openxmlformats.org/officeDocument/2006/relationships/tags" Target="../tags/tag1363.xml"/><Relationship Id="rId37" Type="http://schemas.openxmlformats.org/officeDocument/2006/relationships/tags" Target="../tags/tag1362.xml"/><Relationship Id="rId36" Type="http://schemas.openxmlformats.org/officeDocument/2006/relationships/tags" Target="../tags/tag1361.xml"/><Relationship Id="rId35" Type="http://schemas.openxmlformats.org/officeDocument/2006/relationships/tags" Target="../tags/tag1360.xml"/><Relationship Id="rId34" Type="http://schemas.openxmlformats.org/officeDocument/2006/relationships/tags" Target="../tags/tag1359.xml"/><Relationship Id="rId33" Type="http://schemas.openxmlformats.org/officeDocument/2006/relationships/tags" Target="../tags/tag1358.xml"/><Relationship Id="rId32" Type="http://schemas.openxmlformats.org/officeDocument/2006/relationships/tags" Target="../tags/tag1357.xml"/><Relationship Id="rId31" Type="http://schemas.openxmlformats.org/officeDocument/2006/relationships/tags" Target="../tags/tag1356.xml"/><Relationship Id="rId30" Type="http://schemas.openxmlformats.org/officeDocument/2006/relationships/tags" Target="../tags/tag1355.xml"/><Relationship Id="rId3" Type="http://schemas.openxmlformats.org/officeDocument/2006/relationships/tags" Target="../tags/tag1328.xml"/><Relationship Id="rId29" Type="http://schemas.openxmlformats.org/officeDocument/2006/relationships/tags" Target="../tags/tag1354.xml"/><Relationship Id="rId28" Type="http://schemas.openxmlformats.org/officeDocument/2006/relationships/tags" Target="../tags/tag1353.xml"/><Relationship Id="rId27" Type="http://schemas.openxmlformats.org/officeDocument/2006/relationships/tags" Target="../tags/tag1352.xml"/><Relationship Id="rId26" Type="http://schemas.openxmlformats.org/officeDocument/2006/relationships/tags" Target="../tags/tag1351.xml"/><Relationship Id="rId25" Type="http://schemas.openxmlformats.org/officeDocument/2006/relationships/tags" Target="../tags/tag1350.xml"/><Relationship Id="rId24" Type="http://schemas.openxmlformats.org/officeDocument/2006/relationships/tags" Target="../tags/tag1349.xml"/><Relationship Id="rId23" Type="http://schemas.openxmlformats.org/officeDocument/2006/relationships/tags" Target="../tags/tag1348.xml"/><Relationship Id="rId22" Type="http://schemas.openxmlformats.org/officeDocument/2006/relationships/tags" Target="../tags/tag1347.xml"/><Relationship Id="rId21" Type="http://schemas.openxmlformats.org/officeDocument/2006/relationships/tags" Target="../tags/tag1346.xml"/><Relationship Id="rId20" Type="http://schemas.openxmlformats.org/officeDocument/2006/relationships/tags" Target="../tags/tag1345.xml"/><Relationship Id="rId2" Type="http://schemas.openxmlformats.org/officeDocument/2006/relationships/tags" Target="../tags/tag1327.xml"/><Relationship Id="rId19" Type="http://schemas.openxmlformats.org/officeDocument/2006/relationships/tags" Target="../tags/tag1344.xml"/><Relationship Id="rId18" Type="http://schemas.openxmlformats.org/officeDocument/2006/relationships/tags" Target="../tags/tag1343.xml"/><Relationship Id="rId17" Type="http://schemas.openxmlformats.org/officeDocument/2006/relationships/tags" Target="../tags/tag1342.xml"/><Relationship Id="rId16" Type="http://schemas.openxmlformats.org/officeDocument/2006/relationships/tags" Target="../tags/tag1341.xml"/><Relationship Id="rId15" Type="http://schemas.openxmlformats.org/officeDocument/2006/relationships/tags" Target="../tags/tag1340.xml"/><Relationship Id="rId14" Type="http://schemas.openxmlformats.org/officeDocument/2006/relationships/tags" Target="../tags/tag1339.xml"/><Relationship Id="rId13" Type="http://schemas.openxmlformats.org/officeDocument/2006/relationships/tags" Target="../tags/tag1338.xml"/><Relationship Id="rId12" Type="http://schemas.openxmlformats.org/officeDocument/2006/relationships/tags" Target="../tags/tag1337.xml"/><Relationship Id="rId11" Type="http://schemas.openxmlformats.org/officeDocument/2006/relationships/tags" Target="../tags/tag1336.xml"/><Relationship Id="rId10" Type="http://schemas.openxmlformats.org/officeDocument/2006/relationships/tags" Target="../tags/tag1335.xml"/><Relationship Id="rId1" Type="http://schemas.openxmlformats.org/officeDocument/2006/relationships/tags" Target="../tags/tag132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08.xml"/><Relationship Id="rId8" Type="http://schemas.openxmlformats.org/officeDocument/2006/relationships/tags" Target="../tags/tag1407.xml"/><Relationship Id="rId70" Type="http://schemas.openxmlformats.org/officeDocument/2006/relationships/notesSlide" Target="../notesSlides/notesSlide12.xml"/><Relationship Id="rId7" Type="http://schemas.openxmlformats.org/officeDocument/2006/relationships/tags" Target="../tags/tag1406.xml"/><Relationship Id="rId69" Type="http://schemas.openxmlformats.org/officeDocument/2006/relationships/slideLayout" Target="../slideLayouts/slideLayout1.xml"/><Relationship Id="rId68" Type="http://schemas.openxmlformats.org/officeDocument/2006/relationships/image" Target="../media/image41.png"/><Relationship Id="rId67" Type="http://schemas.openxmlformats.org/officeDocument/2006/relationships/tags" Target="../tags/tag1465.xml"/><Relationship Id="rId66" Type="http://schemas.openxmlformats.org/officeDocument/2006/relationships/image" Target="../media/image40.png"/><Relationship Id="rId65" Type="http://schemas.openxmlformats.org/officeDocument/2006/relationships/tags" Target="../tags/tag1464.xml"/><Relationship Id="rId64" Type="http://schemas.openxmlformats.org/officeDocument/2006/relationships/tags" Target="../tags/tag1463.xml"/><Relationship Id="rId63" Type="http://schemas.openxmlformats.org/officeDocument/2006/relationships/tags" Target="../tags/tag1462.xml"/><Relationship Id="rId62" Type="http://schemas.openxmlformats.org/officeDocument/2006/relationships/tags" Target="../tags/tag1461.xml"/><Relationship Id="rId61" Type="http://schemas.openxmlformats.org/officeDocument/2006/relationships/tags" Target="../tags/tag1460.xml"/><Relationship Id="rId60" Type="http://schemas.openxmlformats.org/officeDocument/2006/relationships/tags" Target="../tags/tag1459.xml"/><Relationship Id="rId6" Type="http://schemas.openxmlformats.org/officeDocument/2006/relationships/tags" Target="../tags/tag1405.xml"/><Relationship Id="rId59" Type="http://schemas.openxmlformats.org/officeDocument/2006/relationships/tags" Target="../tags/tag1458.xml"/><Relationship Id="rId58" Type="http://schemas.openxmlformats.org/officeDocument/2006/relationships/tags" Target="../tags/tag1457.xml"/><Relationship Id="rId57" Type="http://schemas.openxmlformats.org/officeDocument/2006/relationships/tags" Target="../tags/tag1456.xml"/><Relationship Id="rId56" Type="http://schemas.openxmlformats.org/officeDocument/2006/relationships/tags" Target="../tags/tag1455.xml"/><Relationship Id="rId55" Type="http://schemas.openxmlformats.org/officeDocument/2006/relationships/tags" Target="../tags/tag1454.xml"/><Relationship Id="rId54" Type="http://schemas.openxmlformats.org/officeDocument/2006/relationships/tags" Target="../tags/tag1453.xml"/><Relationship Id="rId53" Type="http://schemas.openxmlformats.org/officeDocument/2006/relationships/tags" Target="../tags/tag1452.xml"/><Relationship Id="rId52" Type="http://schemas.openxmlformats.org/officeDocument/2006/relationships/tags" Target="../tags/tag1451.xml"/><Relationship Id="rId51" Type="http://schemas.openxmlformats.org/officeDocument/2006/relationships/tags" Target="../tags/tag1450.xml"/><Relationship Id="rId50" Type="http://schemas.openxmlformats.org/officeDocument/2006/relationships/tags" Target="../tags/tag1449.xml"/><Relationship Id="rId5" Type="http://schemas.openxmlformats.org/officeDocument/2006/relationships/tags" Target="../tags/tag1404.xml"/><Relationship Id="rId49" Type="http://schemas.openxmlformats.org/officeDocument/2006/relationships/tags" Target="../tags/tag1448.xml"/><Relationship Id="rId48" Type="http://schemas.openxmlformats.org/officeDocument/2006/relationships/tags" Target="../tags/tag1447.xml"/><Relationship Id="rId47" Type="http://schemas.openxmlformats.org/officeDocument/2006/relationships/tags" Target="../tags/tag1446.xml"/><Relationship Id="rId46" Type="http://schemas.openxmlformats.org/officeDocument/2006/relationships/tags" Target="../tags/tag1445.xml"/><Relationship Id="rId45" Type="http://schemas.openxmlformats.org/officeDocument/2006/relationships/tags" Target="../tags/tag1444.xml"/><Relationship Id="rId44" Type="http://schemas.openxmlformats.org/officeDocument/2006/relationships/tags" Target="../tags/tag1443.xml"/><Relationship Id="rId43" Type="http://schemas.openxmlformats.org/officeDocument/2006/relationships/tags" Target="../tags/tag1442.xml"/><Relationship Id="rId42" Type="http://schemas.openxmlformats.org/officeDocument/2006/relationships/tags" Target="../tags/tag1441.xml"/><Relationship Id="rId41" Type="http://schemas.openxmlformats.org/officeDocument/2006/relationships/tags" Target="../tags/tag1440.xml"/><Relationship Id="rId40" Type="http://schemas.openxmlformats.org/officeDocument/2006/relationships/tags" Target="../tags/tag1439.xml"/><Relationship Id="rId4" Type="http://schemas.openxmlformats.org/officeDocument/2006/relationships/tags" Target="../tags/tag1403.xml"/><Relationship Id="rId39" Type="http://schemas.openxmlformats.org/officeDocument/2006/relationships/tags" Target="../tags/tag1438.xml"/><Relationship Id="rId38" Type="http://schemas.openxmlformats.org/officeDocument/2006/relationships/tags" Target="../tags/tag1437.xml"/><Relationship Id="rId37" Type="http://schemas.openxmlformats.org/officeDocument/2006/relationships/tags" Target="../tags/tag1436.xml"/><Relationship Id="rId36" Type="http://schemas.openxmlformats.org/officeDocument/2006/relationships/tags" Target="../tags/tag1435.xml"/><Relationship Id="rId35" Type="http://schemas.openxmlformats.org/officeDocument/2006/relationships/tags" Target="../tags/tag1434.xml"/><Relationship Id="rId34" Type="http://schemas.openxmlformats.org/officeDocument/2006/relationships/tags" Target="../tags/tag1433.xml"/><Relationship Id="rId33" Type="http://schemas.openxmlformats.org/officeDocument/2006/relationships/tags" Target="../tags/tag1432.xml"/><Relationship Id="rId32" Type="http://schemas.openxmlformats.org/officeDocument/2006/relationships/tags" Target="../tags/tag1431.xml"/><Relationship Id="rId31" Type="http://schemas.openxmlformats.org/officeDocument/2006/relationships/tags" Target="../tags/tag1430.xml"/><Relationship Id="rId30" Type="http://schemas.openxmlformats.org/officeDocument/2006/relationships/tags" Target="../tags/tag1429.xml"/><Relationship Id="rId3" Type="http://schemas.openxmlformats.org/officeDocument/2006/relationships/tags" Target="../tags/tag1402.xml"/><Relationship Id="rId29" Type="http://schemas.openxmlformats.org/officeDocument/2006/relationships/tags" Target="../tags/tag1428.xml"/><Relationship Id="rId28" Type="http://schemas.openxmlformats.org/officeDocument/2006/relationships/tags" Target="../tags/tag1427.xml"/><Relationship Id="rId27" Type="http://schemas.openxmlformats.org/officeDocument/2006/relationships/tags" Target="../tags/tag1426.xml"/><Relationship Id="rId26" Type="http://schemas.openxmlformats.org/officeDocument/2006/relationships/tags" Target="../tags/tag1425.xml"/><Relationship Id="rId25" Type="http://schemas.openxmlformats.org/officeDocument/2006/relationships/tags" Target="../tags/tag1424.xml"/><Relationship Id="rId24" Type="http://schemas.openxmlformats.org/officeDocument/2006/relationships/tags" Target="../tags/tag1423.xml"/><Relationship Id="rId23" Type="http://schemas.openxmlformats.org/officeDocument/2006/relationships/tags" Target="../tags/tag1422.xml"/><Relationship Id="rId22" Type="http://schemas.openxmlformats.org/officeDocument/2006/relationships/tags" Target="../tags/tag1421.xml"/><Relationship Id="rId21" Type="http://schemas.openxmlformats.org/officeDocument/2006/relationships/tags" Target="../tags/tag1420.xml"/><Relationship Id="rId20" Type="http://schemas.openxmlformats.org/officeDocument/2006/relationships/tags" Target="../tags/tag1419.xml"/><Relationship Id="rId2" Type="http://schemas.openxmlformats.org/officeDocument/2006/relationships/tags" Target="../tags/tag1401.xml"/><Relationship Id="rId19" Type="http://schemas.openxmlformats.org/officeDocument/2006/relationships/tags" Target="../tags/tag1418.xml"/><Relationship Id="rId18" Type="http://schemas.openxmlformats.org/officeDocument/2006/relationships/tags" Target="../tags/tag1417.xml"/><Relationship Id="rId17" Type="http://schemas.openxmlformats.org/officeDocument/2006/relationships/tags" Target="../tags/tag1416.xml"/><Relationship Id="rId16" Type="http://schemas.openxmlformats.org/officeDocument/2006/relationships/tags" Target="../tags/tag1415.xml"/><Relationship Id="rId15" Type="http://schemas.openxmlformats.org/officeDocument/2006/relationships/tags" Target="../tags/tag1414.xml"/><Relationship Id="rId14" Type="http://schemas.openxmlformats.org/officeDocument/2006/relationships/tags" Target="../tags/tag1413.xml"/><Relationship Id="rId13" Type="http://schemas.openxmlformats.org/officeDocument/2006/relationships/tags" Target="../tags/tag1412.xml"/><Relationship Id="rId12" Type="http://schemas.openxmlformats.org/officeDocument/2006/relationships/tags" Target="../tags/tag1411.xml"/><Relationship Id="rId11" Type="http://schemas.openxmlformats.org/officeDocument/2006/relationships/tags" Target="../tags/tag1410.xml"/><Relationship Id="rId10" Type="http://schemas.openxmlformats.org/officeDocument/2006/relationships/tags" Target="../tags/tag1409.xml"/><Relationship Id="rId1" Type="http://schemas.openxmlformats.org/officeDocument/2006/relationships/tags" Target="../tags/tag140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474.xml"/><Relationship Id="rId8" Type="http://schemas.openxmlformats.org/officeDocument/2006/relationships/tags" Target="../tags/tag1473.xml"/><Relationship Id="rId72" Type="http://schemas.openxmlformats.org/officeDocument/2006/relationships/notesSlide" Target="../notesSlides/notesSlide13.xml"/><Relationship Id="rId71" Type="http://schemas.openxmlformats.org/officeDocument/2006/relationships/slideLayout" Target="../slideLayouts/slideLayout1.xml"/><Relationship Id="rId70" Type="http://schemas.openxmlformats.org/officeDocument/2006/relationships/image" Target="../media/image42.png"/><Relationship Id="rId7" Type="http://schemas.openxmlformats.org/officeDocument/2006/relationships/tags" Target="../tags/tag1472.xml"/><Relationship Id="rId69" Type="http://schemas.openxmlformats.org/officeDocument/2006/relationships/tags" Target="../tags/tag1534.xml"/><Relationship Id="rId68" Type="http://schemas.openxmlformats.org/officeDocument/2006/relationships/tags" Target="../tags/tag1533.xml"/><Relationship Id="rId67" Type="http://schemas.openxmlformats.org/officeDocument/2006/relationships/tags" Target="../tags/tag1532.xml"/><Relationship Id="rId66" Type="http://schemas.openxmlformats.org/officeDocument/2006/relationships/tags" Target="../tags/tag1531.xml"/><Relationship Id="rId65" Type="http://schemas.openxmlformats.org/officeDocument/2006/relationships/tags" Target="../tags/tag1530.xml"/><Relationship Id="rId64" Type="http://schemas.openxmlformats.org/officeDocument/2006/relationships/tags" Target="../tags/tag1529.xml"/><Relationship Id="rId63" Type="http://schemas.openxmlformats.org/officeDocument/2006/relationships/tags" Target="../tags/tag1528.xml"/><Relationship Id="rId62" Type="http://schemas.openxmlformats.org/officeDocument/2006/relationships/tags" Target="../tags/tag1527.xml"/><Relationship Id="rId61" Type="http://schemas.openxmlformats.org/officeDocument/2006/relationships/tags" Target="../tags/tag1526.xml"/><Relationship Id="rId60" Type="http://schemas.openxmlformats.org/officeDocument/2006/relationships/tags" Target="../tags/tag1525.xml"/><Relationship Id="rId6" Type="http://schemas.openxmlformats.org/officeDocument/2006/relationships/tags" Target="../tags/tag1471.xml"/><Relationship Id="rId59" Type="http://schemas.openxmlformats.org/officeDocument/2006/relationships/tags" Target="../tags/tag1524.xml"/><Relationship Id="rId58" Type="http://schemas.openxmlformats.org/officeDocument/2006/relationships/tags" Target="../tags/tag1523.xml"/><Relationship Id="rId57" Type="http://schemas.openxmlformats.org/officeDocument/2006/relationships/tags" Target="../tags/tag1522.xml"/><Relationship Id="rId56" Type="http://schemas.openxmlformats.org/officeDocument/2006/relationships/tags" Target="../tags/tag1521.xml"/><Relationship Id="rId55" Type="http://schemas.openxmlformats.org/officeDocument/2006/relationships/tags" Target="../tags/tag1520.xml"/><Relationship Id="rId54" Type="http://schemas.openxmlformats.org/officeDocument/2006/relationships/tags" Target="../tags/tag1519.xml"/><Relationship Id="rId53" Type="http://schemas.openxmlformats.org/officeDocument/2006/relationships/tags" Target="../tags/tag1518.xml"/><Relationship Id="rId52" Type="http://schemas.openxmlformats.org/officeDocument/2006/relationships/tags" Target="../tags/tag1517.xml"/><Relationship Id="rId51" Type="http://schemas.openxmlformats.org/officeDocument/2006/relationships/tags" Target="../tags/tag1516.xml"/><Relationship Id="rId50" Type="http://schemas.openxmlformats.org/officeDocument/2006/relationships/tags" Target="../tags/tag1515.xml"/><Relationship Id="rId5" Type="http://schemas.openxmlformats.org/officeDocument/2006/relationships/tags" Target="../tags/tag1470.xml"/><Relationship Id="rId49" Type="http://schemas.openxmlformats.org/officeDocument/2006/relationships/tags" Target="../tags/tag1514.xml"/><Relationship Id="rId48" Type="http://schemas.openxmlformats.org/officeDocument/2006/relationships/tags" Target="../tags/tag1513.xml"/><Relationship Id="rId47" Type="http://schemas.openxmlformats.org/officeDocument/2006/relationships/tags" Target="../tags/tag1512.xml"/><Relationship Id="rId46" Type="http://schemas.openxmlformats.org/officeDocument/2006/relationships/tags" Target="../tags/tag1511.xml"/><Relationship Id="rId45" Type="http://schemas.openxmlformats.org/officeDocument/2006/relationships/tags" Target="../tags/tag1510.xml"/><Relationship Id="rId44" Type="http://schemas.openxmlformats.org/officeDocument/2006/relationships/tags" Target="../tags/tag1509.xml"/><Relationship Id="rId43" Type="http://schemas.openxmlformats.org/officeDocument/2006/relationships/tags" Target="../tags/tag1508.xml"/><Relationship Id="rId42" Type="http://schemas.openxmlformats.org/officeDocument/2006/relationships/tags" Target="../tags/tag1507.xml"/><Relationship Id="rId41" Type="http://schemas.openxmlformats.org/officeDocument/2006/relationships/tags" Target="../tags/tag1506.xml"/><Relationship Id="rId40" Type="http://schemas.openxmlformats.org/officeDocument/2006/relationships/tags" Target="../tags/tag1505.xml"/><Relationship Id="rId4" Type="http://schemas.openxmlformats.org/officeDocument/2006/relationships/tags" Target="../tags/tag1469.xml"/><Relationship Id="rId39" Type="http://schemas.openxmlformats.org/officeDocument/2006/relationships/tags" Target="../tags/tag1504.xml"/><Relationship Id="rId38" Type="http://schemas.openxmlformats.org/officeDocument/2006/relationships/tags" Target="../tags/tag1503.xml"/><Relationship Id="rId37" Type="http://schemas.openxmlformats.org/officeDocument/2006/relationships/tags" Target="../tags/tag1502.xml"/><Relationship Id="rId36" Type="http://schemas.openxmlformats.org/officeDocument/2006/relationships/tags" Target="../tags/tag1501.xml"/><Relationship Id="rId35" Type="http://schemas.openxmlformats.org/officeDocument/2006/relationships/tags" Target="../tags/tag1500.xml"/><Relationship Id="rId34" Type="http://schemas.openxmlformats.org/officeDocument/2006/relationships/tags" Target="../tags/tag1499.xml"/><Relationship Id="rId33" Type="http://schemas.openxmlformats.org/officeDocument/2006/relationships/tags" Target="../tags/tag1498.xml"/><Relationship Id="rId32" Type="http://schemas.openxmlformats.org/officeDocument/2006/relationships/tags" Target="../tags/tag1497.xml"/><Relationship Id="rId31" Type="http://schemas.openxmlformats.org/officeDocument/2006/relationships/tags" Target="../tags/tag1496.xml"/><Relationship Id="rId30" Type="http://schemas.openxmlformats.org/officeDocument/2006/relationships/tags" Target="../tags/tag1495.xml"/><Relationship Id="rId3" Type="http://schemas.openxmlformats.org/officeDocument/2006/relationships/tags" Target="../tags/tag1468.xml"/><Relationship Id="rId29" Type="http://schemas.openxmlformats.org/officeDocument/2006/relationships/tags" Target="../tags/tag1494.xml"/><Relationship Id="rId28" Type="http://schemas.openxmlformats.org/officeDocument/2006/relationships/tags" Target="../tags/tag1493.xml"/><Relationship Id="rId27" Type="http://schemas.openxmlformats.org/officeDocument/2006/relationships/tags" Target="../tags/tag1492.xml"/><Relationship Id="rId26" Type="http://schemas.openxmlformats.org/officeDocument/2006/relationships/tags" Target="../tags/tag1491.xml"/><Relationship Id="rId25" Type="http://schemas.openxmlformats.org/officeDocument/2006/relationships/tags" Target="../tags/tag1490.xml"/><Relationship Id="rId24" Type="http://schemas.openxmlformats.org/officeDocument/2006/relationships/tags" Target="../tags/tag1489.xml"/><Relationship Id="rId23" Type="http://schemas.openxmlformats.org/officeDocument/2006/relationships/tags" Target="../tags/tag1488.xml"/><Relationship Id="rId22" Type="http://schemas.openxmlformats.org/officeDocument/2006/relationships/tags" Target="../tags/tag1487.xml"/><Relationship Id="rId21" Type="http://schemas.openxmlformats.org/officeDocument/2006/relationships/tags" Target="../tags/tag1486.xml"/><Relationship Id="rId20" Type="http://schemas.openxmlformats.org/officeDocument/2006/relationships/tags" Target="../tags/tag1485.xml"/><Relationship Id="rId2" Type="http://schemas.openxmlformats.org/officeDocument/2006/relationships/tags" Target="../tags/tag1467.xml"/><Relationship Id="rId19" Type="http://schemas.openxmlformats.org/officeDocument/2006/relationships/tags" Target="../tags/tag1484.xml"/><Relationship Id="rId18" Type="http://schemas.openxmlformats.org/officeDocument/2006/relationships/tags" Target="../tags/tag1483.xml"/><Relationship Id="rId17" Type="http://schemas.openxmlformats.org/officeDocument/2006/relationships/tags" Target="../tags/tag1482.xml"/><Relationship Id="rId16" Type="http://schemas.openxmlformats.org/officeDocument/2006/relationships/tags" Target="../tags/tag1481.xml"/><Relationship Id="rId15" Type="http://schemas.openxmlformats.org/officeDocument/2006/relationships/tags" Target="../tags/tag1480.xml"/><Relationship Id="rId14" Type="http://schemas.openxmlformats.org/officeDocument/2006/relationships/tags" Target="../tags/tag1479.xml"/><Relationship Id="rId13" Type="http://schemas.openxmlformats.org/officeDocument/2006/relationships/tags" Target="../tags/tag1478.xml"/><Relationship Id="rId12" Type="http://schemas.openxmlformats.org/officeDocument/2006/relationships/tags" Target="../tags/tag1477.xml"/><Relationship Id="rId11" Type="http://schemas.openxmlformats.org/officeDocument/2006/relationships/tags" Target="../tags/tag1476.xml"/><Relationship Id="rId10" Type="http://schemas.openxmlformats.org/officeDocument/2006/relationships/tags" Target="../tags/tag1475.xml"/><Relationship Id="rId1" Type="http://schemas.openxmlformats.org/officeDocument/2006/relationships/tags" Target="../tags/tag146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543.xml"/><Relationship Id="rId8" Type="http://schemas.openxmlformats.org/officeDocument/2006/relationships/tags" Target="../tags/tag1542.xml"/><Relationship Id="rId7" Type="http://schemas.openxmlformats.org/officeDocument/2006/relationships/tags" Target="../tags/tag1541.xml"/><Relationship Id="rId69" Type="http://schemas.openxmlformats.org/officeDocument/2006/relationships/notesSlide" Target="../notesSlides/notesSlide14.xml"/><Relationship Id="rId68" Type="http://schemas.openxmlformats.org/officeDocument/2006/relationships/slideLayout" Target="../slideLayouts/slideLayout1.xml"/><Relationship Id="rId67" Type="http://schemas.openxmlformats.org/officeDocument/2006/relationships/tags" Target="../tags/tag1600.xml"/><Relationship Id="rId66" Type="http://schemas.openxmlformats.org/officeDocument/2006/relationships/image" Target="../media/image43.png"/><Relationship Id="rId65" Type="http://schemas.openxmlformats.org/officeDocument/2006/relationships/tags" Target="../tags/tag1599.xml"/><Relationship Id="rId64" Type="http://schemas.openxmlformats.org/officeDocument/2006/relationships/tags" Target="../tags/tag1598.xml"/><Relationship Id="rId63" Type="http://schemas.openxmlformats.org/officeDocument/2006/relationships/tags" Target="../tags/tag1597.xml"/><Relationship Id="rId62" Type="http://schemas.openxmlformats.org/officeDocument/2006/relationships/tags" Target="../tags/tag1596.xml"/><Relationship Id="rId61" Type="http://schemas.openxmlformats.org/officeDocument/2006/relationships/tags" Target="../tags/tag1595.xml"/><Relationship Id="rId60" Type="http://schemas.openxmlformats.org/officeDocument/2006/relationships/tags" Target="../tags/tag1594.xml"/><Relationship Id="rId6" Type="http://schemas.openxmlformats.org/officeDocument/2006/relationships/tags" Target="../tags/tag1540.xml"/><Relationship Id="rId59" Type="http://schemas.openxmlformats.org/officeDocument/2006/relationships/tags" Target="../tags/tag1593.xml"/><Relationship Id="rId58" Type="http://schemas.openxmlformats.org/officeDocument/2006/relationships/tags" Target="../tags/tag1592.xml"/><Relationship Id="rId57" Type="http://schemas.openxmlformats.org/officeDocument/2006/relationships/tags" Target="../tags/tag1591.xml"/><Relationship Id="rId56" Type="http://schemas.openxmlformats.org/officeDocument/2006/relationships/tags" Target="../tags/tag1590.xml"/><Relationship Id="rId55" Type="http://schemas.openxmlformats.org/officeDocument/2006/relationships/tags" Target="../tags/tag1589.xml"/><Relationship Id="rId54" Type="http://schemas.openxmlformats.org/officeDocument/2006/relationships/tags" Target="../tags/tag1588.xml"/><Relationship Id="rId53" Type="http://schemas.openxmlformats.org/officeDocument/2006/relationships/tags" Target="../tags/tag1587.xml"/><Relationship Id="rId52" Type="http://schemas.openxmlformats.org/officeDocument/2006/relationships/tags" Target="../tags/tag1586.xml"/><Relationship Id="rId51" Type="http://schemas.openxmlformats.org/officeDocument/2006/relationships/tags" Target="../tags/tag1585.xml"/><Relationship Id="rId50" Type="http://schemas.openxmlformats.org/officeDocument/2006/relationships/tags" Target="../tags/tag1584.xml"/><Relationship Id="rId5" Type="http://schemas.openxmlformats.org/officeDocument/2006/relationships/tags" Target="../tags/tag1539.xml"/><Relationship Id="rId49" Type="http://schemas.openxmlformats.org/officeDocument/2006/relationships/tags" Target="../tags/tag1583.xml"/><Relationship Id="rId48" Type="http://schemas.openxmlformats.org/officeDocument/2006/relationships/tags" Target="../tags/tag1582.xml"/><Relationship Id="rId47" Type="http://schemas.openxmlformats.org/officeDocument/2006/relationships/tags" Target="../tags/tag1581.xml"/><Relationship Id="rId46" Type="http://schemas.openxmlformats.org/officeDocument/2006/relationships/tags" Target="../tags/tag1580.xml"/><Relationship Id="rId45" Type="http://schemas.openxmlformats.org/officeDocument/2006/relationships/tags" Target="../tags/tag1579.xml"/><Relationship Id="rId44" Type="http://schemas.openxmlformats.org/officeDocument/2006/relationships/tags" Target="../tags/tag1578.xml"/><Relationship Id="rId43" Type="http://schemas.openxmlformats.org/officeDocument/2006/relationships/tags" Target="../tags/tag1577.xml"/><Relationship Id="rId42" Type="http://schemas.openxmlformats.org/officeDocument/2006/relationships/tags" Target="../tags/tag1576.xml"/><Relationship Id="rId41" Type="http://schemas.openxmlformats.org/officeDocument/2006/relationships/tags" Target="../tags/tag1575.xml"/><Relationship Id="rId40" Type="http://schemas.openxmlformats.org/officeDocument/2006/relationships/tags" Target="../tags/tag1574.xml"/><Relationship Id="rId4" Type="http://schemas.openxmlformats.org/officeDocument/2006/relationships/tags" Target="../tags/tag1538.xml"/><Relationship Id="rId39" Type="http://schemas.openxmlformats.org/officeDocument/2006/relationships/tags" Target="../tags/tag1573.xml"/><Relationship Id="rId38" Type="http://schemas.openxmlformats.org/officeDocument/2006/relationships/tags" Target="../tags/tag1572.xml"/><Relationship Id="rId37" Type="http://schemas.openxmlformats.org/officeDocument/2006/relationships/tags" Target="../tags/tag1571.xml"/><Relationship Id="rId36" Type="http://schemas.openxmlformats.org/officeDocument/2006/relationships/tags" Target="../tags/tag1570.xml"/><Relationship Id="rId35" Type="http://schemas.openxmlformats.org/officeDocument/2006/relationships/tags" Target="../tags/tag1569.xml"/><Relationship Id="rId34" Type="http://schemas.openxmlformats.org/officeDocument/2006/relationships/tags" Target="../tags/tag1568.xml"/><Relationship Id="rId33" Type="http://schemas.openxmlformats.org/officeDocument/2006/relationships/tags" Target="../tags/tag1567.xml"/><Relationship Id="rId32" Type="http://schemas.openxmlformats.org/officeDocument/2006/relationships/tags" Target="../tags/tag1566.xml"/><Relationship Id="rId31" Type="http://schemas.openxmlformats.org/officeDocument/2006/relationships/tags" Target="../tags/tag1565.xml"/><Relationship Id="rId30" Type="http://schemas.openxmlformats.org/officeDocument/2006/relationships/tags" Target="../tags/tag1564.xml"/><Relationship Id="rId3" Type="http://schemas.openxmlformats.org/officeDocument/2006/relationships/tags" Target="../tags/tag1537.xml"/><Relationship Id="rId29" Type="http://schemas.openxmlformats.org/officeDocument/2006/relationships/tags" Target="../tags/tag1563.xml"/><Relationship Id="rId28" Type="http://schemas.openxmlformats.org/officeDocument/2006/relationships/tags" Target="../tags/tag1562.xml"/><Relationship Id="rId27" Type="http://schemas.openxmlformats.org/officeDocument/2006/relationships/tags" Target="../tags/tag1561.xml"/><Relationship Id="rId26" Type="http://schemas.openxmlformats.org/officeDocument/2006/relationships/tags" Target="../tags/tag1560.xml"/><Relationship Id="rId25" Type="http://schemas.openxmlformats.org/officeDocument/2006/relationships/tags" Target="../tags/tag1559.xml"/><Relationship Id="rId24" Type="http://schemas.openxmlformats.org/officeDocument/2006/relationships/tags" Target="../tags/tag1558.xml"/><Relationship Id="rId23" Type="http://schemas.openxmlformats.org/officeDocument/2006/relationships/tags" Target="../tags/tag1557.xml"/><Relationship Id="rId22" Type="http://schemas.openxmlformats.org/officeDocument/2006/relationships/tags" Target="../tags/tag1556.xml"/><Relationship Id="rId21" Type="http://schemas.openxmlformats.org/officeDocument/2006/relationships/tags" Target="../tags/tag1555.xml"/><Relationship Id="rId20" Type="http://schemas.openxmlformats.org/officeDocument/2006/relationships/tags" Target="../tags/tag1554.xml"/><Relationship Id="rId2" Type="http://schemas.openxmlformats.org/officeDocument/2006/relationships/tags" Target="../tags/tag1536.xml"/><Relationship Id="rId19" Type="http://schemas.openxmlformats.org/officeDocument/2006/relationships/tags" Target="../tags/tag1553.xml"/><Relationship Id="rId18" Type="http://schemas.openxmlformats.org/officeDocument/2006/relationships/tags" Target="../tags/tag1552.xml"/><Relationship Id="rId17" Type="http://schemas.openxmlformats.org/officeDocument/2006/relationships/tags" Target="../tags/tag1551.xml"/><Relationship Id="rId16" Type="http://schemas.openxmlformats.org/officeDocument/2006/relationships/tags" Target="../tags/tag1550.xml"/><Relationship Id="rId15" Type="http://schemas.openxmlformats.org/officeDocument/2006/relationships/tags" Target="../tags/tag1549.xml"/><Relationship Id="rId14" Type="http://schemas.openxmlformats.org/officeDocument/2006/relationships/tags" Target="../tags/tag1548.xml"/><Relationship Id="rId13" Type="http://schemas.openxmlformats.org/officeDocument/2006/relationships/tags" Target="../tags/tag1547.xml"/><Relationship Id="rId12" Type="http://schemas.openxmlformats.org/officeDocument/2006/relationships/tags" Target="../tags/tag1546.xml"/><Relationship Id="rId11" Type="http://schemas.openxmlformats.org/officeDocument/2006/relationships/tags" Target="../tags/tag1545.xml"/><Relationship Id="rId10" Type="http://schemas.openxmlformats.org/officeDocument/2006/relationships/tags" Target="../tags/tag1544.xml"/><Relationship Id="rId1" Type="http://schemas.openxmlformats.org/officeDocument/2006/relationships/tags" Target="../tags/tag153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09.xml"/><Relationship Id="rId8" Type="http://schemas.openxmlformats.org/officeDocument/2006/relationships/tags" Target="../tags/tag1608.xml"/><Relationship Id="rId73" Type="http://schemas.openxmlformats.org/officeDocument/2006/relationships/notesSlide" Target="../notesSlides/notesSlide15.xml"/><Relationship Id="rId72" Type="http://schemas.openxmlformats.org/officeDocument/2006/relationships/slideLayout" Target="../slideLayouts/slideLayout1.xml"/><Relationship Id="rId71" Type="http://schemas.openxmlformats.org/officeDocument/2006/relationships/image" Target="../media/image46.png"/><Relationship Id="rId70" Type="http://schemas.openxmlformats.org/officeDocument/2006/relationships/tags" Target="../tags/tag1668.xml"/><Relationship Id="rId7" Type="http://schemas.openxmlformats.org/officeDocument/2006/relationships/tags" Target="../tags/tag1607.xml"/><Relationship Id="rId69" Type="http://schemas.openxmlformats.org/officeDocument/2006/relationships/image" Target="../media/image45.png"/><Relationship Id="rId68" Type="http://schemas.openxmlformats.org/officeDocument/2006/relationships/tags" Target="../tags/tag1667.xml"/><Relationship Id="rId67" Type="http://schemas.openxmlformats.org/officeDocument/2006/relationships/image" Target="../media/image44.png"/><Relationship Id="rId66" Type="http://schemas.openxmlformats.org/officeDocument/2006/relationships/tags" Target="../tags/tag1666.xml"/><Relationship Id="rId65" Type="http://schemas.openxmlformats.org/officeDocument/2006/relationships/tags" Target="../tags/tag1665.xml"/><Relationship Id="rId64" Type="http://schemas.openxmlformats.org/officeDocument/2006/relationships/tags" Target="../tags/tag1664.xml"/><Relationship Id="rId63" Type="http://schemas.openxmlformats.org/officeDocument/2006/relationships/tags" Target="../tags/tag1663.xml"/><Relationship Id="rId62" Type="http://schemas.openxmlformats.org/officeDocument/2006/relationships/tags" Target="../tags/tag1662.xml"/><Relationship Id="rId61" Type="http://schemas.openxmlformats.org/officeDocument/2006/relationships/tags" Target="../tags/tag1661.xml"/><Relationship Id="rId60" Type="http://schemas.openxmlformats.org/officeDocument/2006/relationships/tags" Target="../tags/tag1660.xml"/><Relationship Id="rId6" Type="http://schemas.openxmlformats.org/officeDocument/2006/relationships/tags" Target="../tags/tag1606.xml"/><Relationship Id="rId59" Type="http://schemas.openxmlformats.org/officeDocument/2006/relationships/tags" Target="../tags/tag1659.xml"/><Relationship Id="rId58" Type="http://schemas.openxmlformats.org/officeDocument/2006/relationships/tags" Target="../tags/tag1658.xml"/><Relationship Id="rId57" Type="http://schemas.openxmlformats.org/officeDocument/2006/relationships/tags" Target="../tags/tag1657.xml"/><Relationship Id="rId56" Type="http://schemas.openxmlformats.org/officeDocument/2006/relationships/tags" Target="../tags/tag1656.xml"/><Relationship Id="rId55" Type="http://schemas.openxmlformats.org/officeDocument/2006/relationships/tags" Target="../tags/tag1655.xml"/><Relationship Id="rId54" Type="http://schemas.openxmlformats.org/officeDocument/2006/relationships/tags" Target="../tags/tag1654.xml"/><Relationship Id="rId53" Type="http://schemas.openxmlformats.org/officeDocument/2006/relationships/tags" Target="../tags/tag1653.xml"/><Relationship Id="rId52" Type="http://schemas.openxmlformats.org/officeDocument/2006/relationships/tags" Target="../tags/tag1652.xml"/><Relationship Id="rId51" Type="http://schemas.openxmlformats.org/officeDocument/2006/relationships/tags" Target="../tags/tag1651.xml"/><Relationship Id="rId50" Type="http://schemas.openxmlformats.org/officeDocument/2006/relationships/tags" Target="../tags/tag1650.xml"/><Relationship Id="rId5" Type="http://schemas.openxmlformats.org/officeDocument/2006/relationships/tags" Target="../tags/tag1605.xml"/><Relationship Id="rId49" Type="http://schemas.openxmlformats.org/officeDocument/2006/relationships/tags" Target="../tags/tag1649.xml"/><Relationship Id="rId48" Type="http://schemas.openxmlformats.org/officeDocument/2006/relationships/tags" Target="../tags/tag1648.xml"/><Relationship Id="rId47" Type="http://schemas.openxmlformats.org/officeDocument/2006/relationships/tags" Target="../tags/tag1647.xml"/><Relationship Id="rId46" Type="http://schemas.openxmlformats.org/officeDocument/2006/relationships/tags" Target="../tags/tag1646.xml"/><Relationship Id="rId45" Type="http://schemas.openxmlformats.org/officeDocument/2006/relationships/tags" Target="../tags/tag1645.xml"/><Relationship Id="rId44" Type="http://schemas.openxmlformats.org/officeDocument/2006/relationships/tags" Target="../tags/tag1644.xml"/><Relationship Id="rId43" Type="http://schemas.openxmlformats.org/officeDocument/2006/relationships/tags" Target="../tags/tag1643.xml"/><Relationship Id="rId42" Type="http://schemas.openxmlformats.org/officeDocument/2006/relationships/tags" Target="../tags/tag1642.xml"/><Relationship Id="rId41" Type="http://schemas.openxmlformats.org/officeDocument/2006/relationships/tags" Target="../tags/tag1641.xml"/><Relationship Id="rId40" Type="http://schemas.openxmlformats.org/officeDocument/2006/relationships/tags" Target="../tags/tag1640.xml"/><Relationship Id="rId4" Type="http://schemas.openxmlformats.org/officeDocument/2006/relationships/tags" Target="../tags/tag1604.xml"/><Relationship Id="rId39" Type="http://schemas.openxmlformats.org/officeDocument/2006/relationships/tags" Target="../tags/tag1639.xml"/><Relationship Id="rId38" Type="http://schemas.openxmlformats.org/officeDocument/2006/relationships/tags" Target="../tags/tag1638.xml"/><Relationship Id="rId37" Type="http://schemas.openxmlformats.org/officeDocument/2006/relationships/tags" Target="../tags/tag1637.xml"/><Relationship Id="rId36" Type="http://schemas.openxmlformats.org/officeDocument/2006/relationships/tags" Target="../tags/tag1636.xml"/><Relationship Id="rId35" Type="http://schemas.openxmlformats.org/officeDocument/2006/relationships/tags" Target="../tags/tag1635.xml"/><Relationship Id="rId34" Type="http://schemas.openxmlformats.org/officeDocument/2006/relationships/tags" Target="../tags/tag1634.xml"/><Relationship Id="rId33" Type="http://schemas.openxmlformats.org/officeDocument/2006/relationships/tags" Target="../tags/tag1633.xml"/><Relationship Id="rId32" Type="http://schemas.openxmlformats.org/officeDocument/2006/relationships/tags" Target="../tags/tag1632.xml"/><Relationship Id="rId31" Type="http://schemas.openxmlformats.org/officeDocument/2006/relationships/tags" Target="../tags/tag1631.xml"/><Relationship Id="rId30" Type="http://schemas.openxmlformats.org/officeDocument/2006/relationships/tags" Target="../tags/tag1630.xml"/><Relationship Id="rId3" Type="http://schemas.openxmlformats.org/officeDocument/2006/relationships/tags" Target="../tags/tag1603.xml"/><Relationship Id="rId29" Type="http://schemas.openxmlformats.org/officeDocument/2006/relationships/tags" Target="../tags/tag1629.xml"/><Relationship Id="rId28" Type="http://schemas.openxmlformats.org/officeDocument/2006/relationships/tags" Target="../tags/tag1628.xml"/><Relationship Id="rId27" Type="http://schemas.openxmlformats.org/officeDocument/2006/relationships/tags" Target="../tags/tag1627.xml"/><Relationship Id="rId26" Type="http://schemas.openxmlformats.org/officeDocument/2006/relationships/tags" Target="../tags/tag1626.xml"/><Relationship Id="rId25" Type="http://schemas.openxmlformats.org/officeDocument/2006/relationships/tags" Target="../tags/tag1625.xml"/><Relationship Id="rId24" Type="http://schemas.openxmlformats.org/officeDocument/2006/relationships/tags" Target="../tags/tag1624.xml"/><Relationship Id="rId23" Type="http://schemas.openxmlformats.org/officeDocument/2006/relationships/tags" Target="../tags/tag1623.xml"/><Relationship Id="rId22" Type="http://schemas.openxmlformats.org/officeDocument/2006/relationships/tags" Target="../tags/tag1622.xml"/><Relationship Id="rId21" Type="http://schemas.openxmlformats.org/officeDocument/2006/relationships/tags" Target="../tags/tag1621.xml"/><Relationship Id="rId20" Type="http://schemas.openxmlformats.org/officeDocument/2006/relationships/tags" Target="../tags/tag1620.xml"/><Relationship Id="rId2" Type="http://schemas.openxmlformats.org/officeDocument/2006/relationships/tags" Target="../tags/tag1602.xml"/><Relationship Id="rId19" Type="http://schemas.openxmlformats.org/officeDocument/2006/relationships/tags" Target="../tags/tag1619.xml"/><Relationship Id="rId18" Type="http://schemas.openxmlformats.org/officeDocument/2006/relationships/tags" Target="../tags/tag1618.xml"/><Relationship Id="rId17" Type="http://schemas.openxmlformats.org/officeDocument/2006/relationships/tags" Target="../tags/tag1617.xml"/><Relationship Id="rId16" Type="http://schemas.openxmlformats.org/officeDocument/2006/relationships/tags" Target="../tags/tag1616.xml"/><Relationship Id="rId15" Type="http://schemas.openxmlformats.org/officeDocument/2006/relationships/tags" Target="../tags/tag1615.xml"/><Relationship Id="rId14" Type="http://schemas.openxmlformats.org/officeDocument/2006/relationships/tags" Target="../tags/tag1614.xml"/><Relationship Id="rId13" Type="http://schemas.openxmlformats.org/officeDocument/2006/relationships/tags" Target="../tags/tag1613.xml"/><Relationship Id="rId12" Type="http://schemas.openxmlformats.org/officeDocument/2006/relationships/tags" Target="../tags/tag1612.xml"/><Relationship Id="rId11" Type="http://schemas.openxmlformats.org/officeDocument/2006/relationships/tags" Target="../tags/tag1611.xml"/><Relationship Id="rId10" Type="http://schemas.openxmlformats.org/officeDocument/2006/relationships/tags" Target="../tags/tag1610.xml"/><Relationship Id="rId1" Type="http://schemas.openxmlformats.org/officeDocument/2006/relationships/tags" Target="../tags/tag160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2.jpeg"/><Relationship Id="rId4" Type="http://schemas.openxmlformats.org/officeDocument/2006/relationships/tags" Target="../tags/tag66.xml"/><Relationship Id="rId3" Type="http://schemas.openxmlformats.org/officeDocument/2006/relationships/image" Target="../media/image1.jpeg"/><Relationship Id="rId2" Type="http://schemas.openxmlformats.org/officeDocument/2006/relationships/tags" Target="../tags/tag65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71.xml"/><Relationship Id="rId10" Type="http://schemas.openxmlformats.org/officeDocument/2006/relationships/image" Target="../media/image3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98" Type="http://schemas.openxmlformats.org/officeDocument/2006/relationships/notesSlide" Target="../notesSlides/notesSlide3.xml"/><Relationship Id="rId97" Type="http://schemas.openxmlformats.org/officeDocument/2006/relationships/slideLayout" Target="../slideLayouts/slideLayout2.xml"/><Relationship Id="rId96" Type="http://schemas.openxmlformats.org/officeDocument/2006/relationships/tags" Target="../tags/tag161.xml"/><Relationship Id="rId95" Type="http://schemas.openxmlformats.org/officeDocument/2006/relationships/tags" Target="../tags/tag160.xml"/><Relationship Id="rId94" Type="http://schemas.openxmlformats.org/officeDocument/2006/relationships/tags" Target="../tags/tag159.xml"/><Relationship Id="rId93" Type="http://schemas.openxmlformats.org/officeDocument/2006/relationships/tags" Target="../tags/tag158.xml"/><Relationship Id="rId92" Type="http://schemas.openxmlformats.org/officeDocument/2006/relationships/tags" Target="../tags/tag157.xml"/><Relationship Id="rId91" Type="http://schemas.openxmlformats.org/officeDocument/2006/relationships/tags" Target="../tags/tag156.xml"/><Relationship Id="rId90" Type="http://schemas.openxmlformats.org/officeDocument/2006/relationships/tags" Target="../tags/tag155.xml"/><Relationship Id="rId9" Type="http://schemas.openxmlformats.org/officeDocument/2006/relationships/image" Target="../media/image8.png"/><Relationship Id="rId89" Type="http://schemas.openxmlformats.org/officeDocument/2006/relationships/tags" Target="../tags/tag154.xml"/><Relationship Id="rId88" Type="http://schemas.openxmlformats.org/officeDocument/2006/relationships/tags" Target="../tags/tag153.xml"/><Relationship Id="rId87" Type="http://schemas.openxmlformats.org/officeDocument/2006/relationships/tags" Target="../tags/tag152.xml"/><Relationship Id="rId86" Type="http://schemas.openxmlformats.org/officeDocument/2006/relationships/tags" Target="../tags/tag151.xml"/><Relationship Id="rId85" Type="http://schemas.openxmlformats.org/officeDocument/2006/relationships/tags" Target="../tags/tag150.xml"/><Relationship Id="rId84" Type="http://schemas.openxmlformats.org/officeDocument/2006/relationships/tags" Target="../tags/tag149.xml"/><Relationship Id="rId83" Type="http://schemas.openxmlformats.org/officeDocument/2006/relationships/tags" Target="../tags/tag148.xml"/><Relationship Id="rId82" Type="http://schemas.openxmlformats.org/officeDocument/2006/relationships/tags" Target="../tags/tag147.xml"/><Relationship Id="rId81" Type="http://schemas.openxmlformats.org/officeDocument/2006/relationships/tags" Target="../tags/tag146.xml"/><Relationship Id="rId80" Type="http://schemas.openxmlformats.org/officeDocument/2006/relationships/tags" Target="../tags/tag145.xml"/><Relationship Id="rId8" Type="http://schemas.openxmlformats.org/officeDocument/2006/relationships/tags" Target="../tags/tag75.xml"/><Relationship Id="rId79" Type="http://schemas.openxmlformats.org/officeDocument/2006/relationships/tags" Target="../tags/tag144.xml"/><Relationship Id="rId78" Type="http://schemas.openxmlformats.org/officeDocument/2006/relationships/tags" Target="../tags/tag143.xml"/><Relationship Id="rId77" Type="http://schemas.openxmlformats.org/officeDocument/2006/relationships/tags" Target="../tags/tag142.xml"/><Relationship Id="rId76" Type="http://schemas.openxmlformats.org/officeDocument/2006/relationships/tags" Target="../tags/tag141.xml"/><Relationship Id="rId75" Type="http://schemas.openxmlformats.org/officeDocument/2006/relationships/tags" Target="../tags/tag140.xml"/><Relationship Id="rId74" Type="http://schemas.openxmlformats.org/officeDocument/2006/relationships/tags" Target="../tags/tag139.xml"/><Relationship Id="rId73" Type="http://schemas.openxmlformats.org/officeDocument/2006/relationships/tags" Target="../tags/tag138.xml"/><Relationship Id="rId72" Type="http://schemas.openxmlformats.org/officeDocument/2006/relationships/tags" Target="../tags/tag137.xml"/><Relationship Id="rId71" Type="http://schemas.openxmlformats.org/officeDocument/2006/relationships/tags" Target="../tags/tag136.xml"/><Relationship Id="rId70" Type="http://schemas.openxmlformats.org/officeDocument/2006/relationships/tags" Target="../tags/tag135.xml"/><Relationship Id="rId7" Type="http://schemas.openxmlformats.org/officeDocument/2006/relationships/tags" Target="../tags/tag74.xml"/><Relationship Id="rId69" Type="http://schemas.openxmlformats.org/officeDocument/2006/relationships/tags" Target="../tags/tag134.xml"/><Relationship Id="rId68" Type="http://schemas.openxmlformats.org/officeDocument/2006/relationships/tags" Target="../tags/tag133.xml"/><Relationship Id="rId67" Type="http://schemas.openxmlformats.org/officeDocument/2006/relationships/tags" Target="../tags/tag132.xml"/><Relationship Id="rId66" Type="http://schemas.openxmlformats.org/officeDocument/2006/relationships/tags" Target="../tags/tag131.xml"/><Relationship Id="rId65" Type="http://schemas.openxmlformats.org/officeDocument/2006/relationships/tags" Target="../tags/tag130.xml"/><Relationship Id="rId64" Type="http://schemas.openxmlformats.org/officeDocument/2006/relationships/tags" Target="../tags/tag129.xml"/><Relationship Id="rId63" Type="http://schemas.openxmlformats.org/officeDocument/2006/relationships/tags" Target="../tags/tag128.xml"/><Relationship Id="rId62" Type="http://schemas.openxmlformats.org/officeDocument/2006/relationships/tags" Target="../tags/tag127.xml"/><Relationship Id="rId61" Type="http://schemas.openxmlformats.org/officeDocument/2006/relationships/tags" Target="../tags/tag126.xml"/><Relationship Id="rId60" Type="http://schemas.openxmlformats.org/officeDocument/2006/relationships/tags" Target="../tags/tag125.xml"/><Relationship Id="rId6" Type="http://schemas.openxmlformats.org/officeDocument/2006/relationships/tags" Target="../tags/tag73.xml"/><Relationship Id="rId59" Type="http://schemas.openxmlformats.org/officeDocument/2006/relationships/tags" Target="../tags/tag124.xml"/><Relationship Id="rId58" Type="http://schemas.openxmlformats.org/officeDocument/2006/relationships/tags" Target="../tags/tag123.xml"/><Relationship Id="rId57" Type="http://schemas.openxmlformats.org/officeDocument/2006/relationships/tags" Target="../tags/tag122.xml"/><Relationship Id="rId56" Type="http://schemas.openxmlformats.org/officeDocument/2006/relationships/tags" Target="../tags/tag121.xml"/><Relationship Id="rId55" Type="http://schemas.openxmlformats.org/officeDocument/2006/relationships/tags" Target="../tags/tag120.xml"/><Relationship Id="rId54" Type="http://schemas.openxmlformats.org/officeDocument/2006/relationships/tags" Target="../tags/tag119.xml"/><Relationship Id="rId53" Type="http://schemas.openxmlformats.org/officeDocument/2006/relationships/tags" Target="../tags/tag118.xml"/><Relationship Id="rId52" Type="http://schemas.openxmlformats.org/officeDocument/2006/relationships/tags" Target="../tags/tag117.xml"/><Relationship Id="rId51" Type="http://schemas.openxmlformats.org/officeDocument/2006/relationships/tags" Target="../tags/tag116.xml"/><Relationship Id="rId50" Type="http://schemas.openxmlformats.org/officeDocument/2006/relationships/tags" Target="../tags/tag115.xml"/><Relationship Id="rId5" Type="http://schemas.openxmlformats.org/officeDocument/2006/relationships/image" Target="../media/image7.png"/><Relationship Id="rId49" Type="http://schemas.openxmlformats.org/officeDocument/2006/relationships/tags" Target="../tags/tag114.xml"/><Relationship Id="rId48" Type="http://schemas.openxmlformats.org/officeDocument/2006/relationships/tags" Target="../tags/tag113.xml"/><Relationship Id="rId47" Type="http://schemas.openxmlformats.org/officeDocument/2006/relationships/tags" Target="../tags/tag112.xml"/><Relationship Id="rId46" Type="http://schemas.openxmlformats.org/officeDocument/2006/relationships/tags" Target="../tags/tag111.xml"/><Relationship Id="rId45" Type="http://schemas.openxmlformats.org/officeDocument/2006/relationships/tags" Target="../tags/tag110.xml"/><Relationship Id="rId44" Type="http://schemas.openxmlformats.org/officeDocument/2006/relationships/tags" Target="../tags/tag109.xml"/><Relationship Id="rId43" Type="http://schemas.openxmlformats.org/officeDocument/2006/relationships/tags" Target="../tags/tag108.xml"/><Relationship Id="rId42" Type="http://schemas.openxmlformats.org/officeDocument/2006/relationships/tags" Target="../tags/tag107.xml"/><Relationship Id="rId41" Type="http://schemas.openxmlformats.org/officeDocument/2006/relationships/tags" Target="../tags/tag106.xml"/><Relationship Id="rId40" Type="http://schemas.openxmlformats.org/officeDocument/2006/relationships/tags" Target="../tags/tag105.xml"/><Relationship Id="rId4" Type="http://schemas.openxmlformats.org/officeDocument/2006/relationships/image" Target="../media/image6.png"/><Relationship Id="rId39" Type="http://schemas.openxmlformats.org/officeDocument/2006/relationships/tags" Target="../tags/tag104.xml"/><Relationship Id="rId38" Type="http://schemas.openxmlformats.org/officeDocument/2006/relationships/tags" Target="../tags/tag103.xml"/><Relationship Id="rId37" Type="http://schemas.openxmlformats.org/officeDocument/2006/relationships/tags" Target="../tags/tag102.xml"/><Relationship Id="rId36" Type="http://schemas.openxmlformats.org/officeDocument/2006/relationships/tags" Target="../tags/tag101.xml"/><Relationship Id="rId35" Type="http://schemas.openxmlformats.org/officeDocument/2006/relationships/tags" Target="../tags/tag100.xml"/><Relationship Id="rId34" Type="http://schemas.openxmlformats.org/officeDocument/2006/relationships/tags" Target="../tags/tag99.xml"/><Relationship Id="rId33" Type="http://schemas.openxmlformats.org/officeDocument/2006/relationships/tags" Target="../tags/tag98.xml"/><Relationship Id="rId32" Type="http://schemas.openxmlformats.org/officeDocument/2006/relationships/tags" Target="../tags/tag97.xml"/><Relationship Id="rId31" Type="http://schemas.openxmlformats.org/officeDocument/2006/relationships/tags" Target="../tags/tag96.xml"/><Relationship Id="rId30" Type="http://schemas.openxmlformats.org/officeDocument/2006/relationships/tags" Target="../tags/tag95.xml"/><Relationship Id="rId3" Type="http://schemas.openxmlformats.org/officeDocument/2006/relationships/image" Target="../media/image5.png"/><Relationship Id="rId29" Type="http://schemas.openxmlformats.org/officeDocument/2006/relationships/tags" Target="../tags/tag94.xml"/><Relationship Id="rId28" Type="http://schemas.openxmlformats.org/officeDocument/2006/relationships/tags" Target="../tags/tag93.xml"/><Relationship Id="rId27" Type="http://schemas.openxmlformats.org/officeDocument/2006/relationships/tags" Target="../tags/tag92.xml"/><Relationship Id="rId26" Type="http://schemas.openxmlformats.org/officeDocument/2006/relationships/tags" Target="../tags/tag91.xml"/><Relationship Id="rId25" Type="http://schemas.openxmlformats.org/officeDocument/2006/relationships/tags" Target="../tags/tag90.xml"/><Relationship Id="rId24" Type="http://schemas.openxmlformats.org/officeDocument/2006/relationships/image" Target="../media/image9.png"/><Relationship Id="rId23" Type="http://schemas.openxmlformats.org/officeDocument/2006/relationships/tags" Target="../tags/tag89.xml"/><Relationship Id="rId22" Type="http://schemas.openxmlformats.org/officeDocument/2006/relationships/tags" Target="../tags/tag88.xml"/><Relationship Id="rId21" Type="http://schemas.openxmlformats.org/officeDocument/2006/relationships/tags" Target="../tags/tag87.xml"/><Relationship Id="rId20" Type="http://schemas.openxmlformats.org/officeDocument/2006/relationships/tags" Target="../tags/tag86.xml"/><Relationship Id="rId2" Type="http://schemas.openxmlformats.org/officeDocument/2006/relationships/image" Target="../media/image4.png"/><Relationship Id="rId19" Type="http://schemas.openxmlformats.org/officeDocument/2006/relationships/tags" Target="../tags/tag85.xml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7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5" Type="http://schemas.openxmlformats.org/officeDocument/2006/relationships/notesSlide" Target="../notesSlides/notesSlide4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80.xml"/><Relationship Id="rId22" Type="http://schemas.openxmlformats.org/officeDocument/2006/relationships/tags" Target="../tags/tag179.xml"/><Relationship Id="rId21" Type="http://schemas.openxmlformats.org/officeDocument/2006/relationships/tags" Target="../tags/tag178.xml"/><Relationship Id="rId20" Type="http://schemas.openxmlformats.org/officeDocument/2006/relationships/tags" Target="../tags/tag177.xml"/><Relationship Id="rId2" Type="http://schemas.openxmlformats.org/officeDocument/2006/relationships/image" Target="../media/image5.png"/><Relationship Id="rId19" Type="http://schemas.openxmlformats.org/officeDocument/2006/relationships/image" Target="../media/image4.png"/><Relationship Id="rId18" Type="http://schemas.openxmlformats.org/officeDocument/2006/relationships/tags" Target="../tags/tag176.xml"/><Relationship Id="rId17" Type="http://schemas.openxmlformats.org/officeDocument/2006/relationships/tags" Target="../tags/tag175.xml"/><Relationship Id="rId16" Type="http://schemas.openxmlformats.org/officeDocument/2006/relationships/image" Target="../media/image8.png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99" Type="http://schemas.openxmlformats.org/officeDocument/2006/relationships/tags" Target="../tags/tag1171.xml"/><Relationship Id="rId998" Type="http://schemas.openxmlformats.org/officeDocument/2006/relationships/tags" Target="../tags/tag1170.xml"/><Relationship Id="rId997" Type="http://schemas.openxmlformats.org/officeDocument/2006/relationships/tags" Target="../tags/tag1169.xml"/><Relationship Id="rId996" Type="http://schemas.openxmlformats.org/officeDocument/2006/relationships/tags" Target="../tags/tag1168.xml"/><Relationship Id="rId995" Type="http://schemas.openxmlformats.org/officeDocument/2006/relationships/tags" Target="../tags/tag1167.xml"/><Relationship Id="rId994" Type="http://schemas.openxmlformats.org/officeDocument/2006/relationships/tags" Target="../tags/tag1166.xml"/><Relationship Id="rId993" Type="http://schemas.openxmlformats.org/officeDocument/2006/relationships/tags" Target="../tags/tag1165.xml"/><Relationship Id="rId992" Type="http://schemas.openxmlformats.org/officeDocument/2006/relationships/tags" Target="../tags/tag1164.xml"/><Relationship Id="rId991" Type="http://schemas.openxmlformats.org/officeDocument/2006/relationships/tags" Target="../tags/tag1163.xml"/><Relationship Id="rId990" Type="http://schemas.openxmlformats.org/officeDocument/2006/relationships/tags" Target="../tags/tag1162.xml"/><Relationship Id="rId99" Type="http://schemas.openxmlformats.org/officeDocument/2006/relationships/tags" Target="../tags/tag271.xml"/><Relationship Id="rId989" Type="http://schemas.openxmlformats.org/officeDocument/2006/relationships/tags" Target="../tags/tag1161.xml"/><Relationship Id="rId988" Type="http://schemas.openxmlformats.org/officeDocument/2006/relationships/tags" Target="../tags/tag1160.xml"/><Relationship Id="rId987" Type="http://schemas.openxmlformats.org/officeDocument/2006/relationships/tags" Target="../tags/tag1159.xml"/><Relationship Id="rId986" Type="http://schemas.openxmlformats.org/officeDocument/2006/relationships/tags" Target="../tags/tag1158.xml"/><Relationship Id="rId985" Type="http://schemas.openxmlformats.org/officeDocument/2006/relationships/tags" Target="../tags/tag1157.xml"/><Relationship Id="rId984" Type="http://schemas.openxmlformats.org/officeDocument/2006/relationships/tags" Target="../tags/tag1156.xml"/><Relationship Id="rId983" Type="http://schemas.openxmlformats.org/officeDocument/2006/relationships/tags" Target="../tags/tag1155.xml"/><Relationship Id="rId982" Type="http://schemas.openxmlformats.org/officeDocument/2006/relationships/tags" Target="../tags/tag1154.xml"/><Relationship Id="rId981" Type="http://schemas.openxmlformats.org/officeDocument/2006/relationships/tags" Target="../tags/tag1153.xml"/><Relationship Id="rId980" Type="http://schemas.openxmlformats.org/officeDocument/2006/relationships/tags" Target="../tags/tag1152.xml"/><Relationship Id="rId98" Type="http://schemas.openxmlformats.org/officeDocument/2006/relationships/tags" Target="../tags/tag270.xml"/><Relationship Id="rId979" Type="http://schemas.openxmlformats.org/officeDocument/2006/relationships/tags" Target="../tags/tag1151.xml"/><Relationship Id="rId978" Type="http://schemas.openxmlformats.org/officeDocument/2006/relationships/tags" Target="../tags/tag1150.xml"/><Relationship Id="rId977" Type="http://schemas.openxmlformats.org/officeDocument/2006/relationships/tags" Target="../tags/tag1149.xml"/><Relationship Id="rId976" Type="http://schemas.openxmlformats.org/officeDocument/2006/relationships/tags" Target="../tags/tag1148.xml"/><Relationship Id="rId975" Type="http://schemas.openxmlformats.org/officeDocument/2006/relationships/tags" Target="../tags/tag1147.xml"/><Relationship Id="rId974" Type="http://schemas.openxmlformats.org/officeDocument/2006/relationships/tags" Target="../tags/tag1146.xml"/><Relationship Id="rId973" Type="http://schemas.openxmlformats.org/officeDocument/2006/relationships/tags" Target="../tags/tag1145.xml"/><Relationship Id="rId972" Type="http://schemas.openxmlformats.org/officeDocument/2006/relationships/tags" Target="../tags/tag1144.xml"/><Relationship Id="rId971" Type="http://schemas.openxmlformats.org/officeDocument/2006/relationships/tags" Target="../tags/tag1143.xml"/><Relationship Id="rId970" Type="http://schemas.openxmlformats.org/officeDocument/2006/relationships/tags" Target="../tags/tag1142.xml"/><Relationship Id="rId97" Type="http://schemas.openxmlformats.org/officeDocument/2006/relationships/tags" Target="../tags/tag269.xml"/><Relationship Id="rId969" Type="http://schemas.openxmlformats.org/officeDocument/2006/relationships/tags" Target="../tags/tag1141.xml"/><Relationship Id="rId968" Type="http://schemas.openxmlformats.org/officeDocument/2006/relationships/tags" Target="../tags/tag1140.xml"/><Relationship Id="rId967" Type="http://schemas.openxmlformats.org/officeDocument/2006/relationships/tags" Target="../tags/tag1139.xml"/><Relationship Id="rId966" Type="http://schemas.openxmlformats.org/officeDocument/2006/relationships/tags" Target="../tags/tag1138.xml"/><Relationship Id="rId965" Type="http://schemas.openxmlformats.org/officeDocument/2006/relationships/tags" Target="../tags/tag1137.xml"/><Relationship Id="rId964" Type="http://schemas.openxmlformats.org/officeDocument/2006/relationships/tags" Target="../tags/tag1136.xml"/><Relationship Id="rId963" Type="http://schemas.openxmlformats.org/officeDocument/2006/relationships/tags" Target="../tags/tag1135.xml"/><Relationship Id="rId962" Type="http://schemas.openxmlformats.org/officeDocument/2006/relationships/tags" Target="../tags/tag1134.xml"/><Relationship Id="rId961" Type="http://schemas.openxmlformats.org/officeDocument/2006/relationships/tags" Target="../tags/tag1133.xml"/><Relationship Id="rId960" Type="http://schemas.openxmlformats.org/officeDocument/2006/relationships/tags" Target="../tags/tag1132.xml"/><Relationship Id="rId96" Type="http://schemas.openxmlformats.org/officeDocument/2006/relationships/tags" Target="../tags/tag268.xml"/><Relationship Id="rId959" Type="http://schemas.openxmlformats.org/officeDocument/2006/relationships/tags" Target="../tags/tag1131.xml"/><Relationship Id="rId958" Type="http://schemas.openxmlformats.org/officeDocument/2006/relationships/tags" Target="../tags/tag1130.xml"/><Relationship Id="rId957" Type="http://schemas.openxmlformats.org/officeDocument/2006/relationships/tags" Target="../tags/tag1129.xml"/><Relationship Id="rId956" Type="http://schemas.openxmlformats.org/officeDocument/2006/relationships/tags" Target="../tags/tag1128.xml"/><Relationship Id="rId955" Type="http://schemas.openxmlformats.org/officeDocument/2006/relationships/tags" Target="../tags/tag1127.xml"/><Relationship Id="rId954" Type="http://schemas.openxmlformats.org/officeDocument/2006/relationships/tags" Target="../tags/tag1126.xml"/><Relationship Id="rId953" Type="http://schemas.openxmlformats.org/officeDocument/2006/relationships/tags" Target="../tags/tag1125.xml"/><Relationship Id="rId952" Type="http://schemas.openxmlformats.org/officeDocument/2006/relationships/tags" Target="../tags/tag1124.xml"/><Relationship Id="rId951" Type="http://schemas.openxmlformats.org/officeDocument/2006/relationships/tags" Target="../tags/tag1123.xml"/><Relationship Id="rId950" Type="http://schemas.openxmlformats.org/officeDocument/2006/relationships/tags" Target="../tags/tag1122.xml"/><Relationship Id="rId95" Type="http://schemas.openxmlformats.org/officeDocument/2006/relationships/tags" Target="../tags/tag267.xml"/><Relationship Id="rId949" Type="http://schemas.openxmlformats.org/officeDocument/2006/relationships/tags" Target="../tags/tag1121.xml"/><Relationship Id="rId948" Type="http://schemas.openxmlformats.org/officeDocument/2006/relationships/tags" Target="../tags/tag1120.xml"/><Relationship Id="rId947" Type="http://schemas.openxmlformats.org/officeDocument/2006/relationships/tags" Target="../tags/tag1119.xml"/><Relationship Id="rId946" Type="http://schemas.openxmlformats.org/officeDocument/2006/relationships/tags" Target="../tags/tag1118.xml"/><Relationship Id="rId945" Type="http://schemas.openxmlformats.org/officeDocument/2006/relationships/tags" Target="../tags/tag1117.xml"/><Relationship Id="rId944" Type="http://schemas.openxmlformats.org/officeDocument/2006/relationships/tags" Target="../tags/tag1116.xml"/><Relationship Id="rId943" Type="http://schemas.openxmlformats.org/officeDocument/2006/relationships/tags" Target="../tags/tag1115.xml"/><Relationship Id="rId942" Type="http://schemas.openxmlformats.org/officeDocument/2006/relationships/tags" Target="../tags/tag1114.xml"/><Relationship Id="rId941" Type="http://schemas.openxmlformats.org/officeDocument/2006/relationships/tags" Target="../tags/tag1113.xml"/><Relationship Id="rId940" Type="http://schemas.openxmlformats.org/officeDocument/2006/relationships/tags" Target="../tags/tag1112.xml"/><Relationship Id="rId94" Type="http://schemas.openxmlformats.org/officeDocument/2006/relationships/tags" Target="../tags/tag266.xml"/><Relationship Id="rId939" Type="http://schemas.openxmlformats.org/officeDocument/2006/relationships/tags" Target="../tags/tag1111.xml"/><Relationship Id="rId938" Type="http://schemas.openxmlformats.org/officeDocument/2006/relationships/tags" Target="../tags/tag1110.xml"/><Relationship Id="rId937" Type="http://schemas.openxmlformats.org/officeDocument/2006/relationships/tags" Target="../tags/tag1109.xml"/><Relationship Id="rId936" Type="http://schemas.openxmlformats.org/officeDocument/2006/relationships/tags" Target="../tags/tag1108.xml"/><Relationship Id="rId935" Type="http://schemas.openxmlformats.org/officeDocument/2006/relationships/tags" Target="../tags/tag1107.xml"/><Relationship Id="rId934" Type="http://schemas.openxmlformats.org/officeDocument/2006/relationships/tags" Target="../tags/tag1106.xml"/><Relationship Id="rId933" Type="http://schemas.openxmlformats.org/officeDocument/2006/relationships/tags" Target="../tags/tag1105.xml"/><Relationship Id="rId932" Type="http://schemas.openxmlformats.org/officeDocument/2006/relationships/tags" Target="../tags/tag1104.xml"/><Relationship Id="rId931" Type="http://schemas.openxmlformats.org/officeDocument/2006/relationships/tags" Target="../tags/tag1103.xml"/><Relationship Id="rId930" Type="http://schemas.openxmlformats.org/officeDocument/2006/relationships/tags" Target="../tags/tag1102.xml"/><Relationship Id="rId93" Type="http://schemas.openxmlformats.org/officeDocument/2006/relationships/tags" Target="../tags/tag265.xml"/><Relationship Id="rId929" Type="http://schemas.openxmlformats.org/officeDocument/2006/relationships/tags" Target="../tags/tag1101.xml"/><Relationship Id="rId928" Type="http://schemas.openxmlformats.org/officeDocument/2006/relationships/tags" Target="../tags/tag1100.xml"/><Relationship Id="rId927" Type="http://schemas.openxmlformats.org/officeDocument/2006/relationships/tags" Target="../tags/tag1099.xml"/><Relationship Id="rId926" Type="http://schemas.openxmlformats.org/officeDocument/2006/relationships/tags" Target="../tags/tag1098.xml"/><Relationship Id="rId925" Type="http://schemas.openxmlformats.org/officeDocument/2006/relationships/tags" Target="../tags/tag1097.xml"/><Relationship Id="rId924" Type="http://schemas.openxmlformats.org/officeDocument/2006/relationships/tags" Target="../tags/tag1096.xml"/><Relationship Id="rId923" Type="http://schemas.openxmlformats.org/officeDocument/2006/relationships/tags" Target="../tags/tag1095.xml"/><Relationship Id="rId922" Type="http://schemas.openxmlformats.org/officeDocument/2006/relationships/tags" Target="../tags/tag1094.xml"/><Relationship Id="rId921" Type="http://schemas.openxmlformats.org/officeDocument/2006/relationships/tags" Target="../tags/tag1093.xml"/><Relationship Id="rId920" Type="http://schemas.openxmlformats.org/officeDocument/2006/relationships/tags" Target="../tags/tag1092.xml"/><Relationship Id="rId92" Type="http://schemas.openxmlformats.org/officeDocument/2006/relationships/tags" Target="../tags/tag264.xml"/><Relationship Id="rId919" Type="http://schemas.openxmlformats.org/officeDocument/2006/relationships/tags" Target="../tags/tag1091.xml"/><Relationship Id="rId918" Type="http://schemas.openxmlformats.org/officeDocument/2006/relationships/tags" Target="../tags/tag1090.xml"/><Relationship Id="rId917" Type="http://schemas.openxmlformats.org/officeDocument/2006/relationships/tags" Target="../tags/tag1089.xml"/><Relationship Id="rId916" Type="http://schemas.openxmlformats.org/officeDocument/2006/relationships/tags" Target="../tags/tag1088.xml"/><Relationship Id="rId915" Type="http://schemas.openxmlformats.org/officeDocument/2006/relationships/tags" Target="../tags/tag1087.xml"/><Relationship Id="rId914" Type="http://schemas.openxmlformats.org/officeDocument/2006/relationships/tags" Target="../tags/tag1086.xml"/><Relationship Id="rId913" Type="http://schemas.openxmlformats.org/officeDocument/2006/relationships/tags" Target="../tags/tag1085.xml"/><Relationship Id="rId912" Type="http://schemas.openxmlformats.org/officeDocument/2006/relationships/tags" Target="../tags/tag1084.xml"/><Relationship Id="rId911" Type="http://schemas.openxmlformats.org/officeDocument/2006/relationships/tags" Target="../tags/tag1083.xml"/><Relationship Id="rId910" Type="http://schemas.openxmlformats.org/officeDocument/2006/relationships/tags" Target="../tags/tag1082.xml"/><Relationship Id="rId91" Type="http://schemas.openxmlformats.org/officeDocument/2006/relationships/tags" Target="../tags/tag263.xml"/><Relationship Id="rId909" Type="http://schemas.openxmlformats.org/officeDocument/2006/relationships/tags" Target="../tags/tag1081.xml"/><Relationship Id="rId908" Type="http://schemas.openxmlformats.org/officeDocument/2006/relationships/tags" Target="../tags/tag1080.xml"/><Relationship Id="rId907" Type="http://schemas.openxmlformats.org/officeDocument/2006/relationships/tags" Target="../tags/tag1079.xml"/><Relationship Id="rId906" Type="http://schemas.openxmlformats.org/officeDocument/2006/relationships/tags" Target="../tags/tag1078.xml"/><Relationship Id="rId905" Type="http://schemas.openxmlformats.org/officeDocument/2006/relationships/tags" Target="../tags/tag1077.xml"/><Relationship Id="rId904" Type="http://schemas.openxmlformats.org/officeDocument/2006/relationships/tags" Target="../tags/tag1076.xml"/><Relationship Id="rId903" Type="http://schemas.openxmlformats.org/officeDocument/2006/relationships/tags" Target="../tags/tag1075.xml"/><Relationship Id="rId902" Type="http://schemas.openxmlformats.org/officeDocument/2006/relationships/tags" Target="../tags/tag1074.xml"/><Relationship Id="rId901" Type="http://schemas.openxmlformats.org/officeDocument/2006/relationships/tags" Target="../tags/tag1073.xml"/><Relationship Id="rId900" Type="http://schemas.openxmlformats.org/officeDocument/2006/relationships/tags" Target="../tags/tag1072.xml"/><Relationship Id="rId90" Type="http://schemas.openxmlformats.org/officeDocument/2006/relationships/tags" Target="../tags/tag262.xml"/><Relationship Id="rId9" Type="http://schemas.openxmlformats.org/officeDocument/2006/relationships/image" Target="../media/image4.png"/><Relationship Id="rId899" Type="http://schemas.openxmlformats.org/officeDocument/2006/relationships/tags" Target="../tags/tag1071.xml"/><Relationship Id="rId898" Type="http://schemas.openxmlformats.org/officeDocument/2006/relationships/tags" Target="../tags/tag1070.xml"/><Relationship Id="rId897" Type="http://schemas.openxmlformats.org/officeDocument/2006/relationships/tags" Target="../tags/tag1069.xml"/><Relationship Id="rId896" Type="http://schemas.openxmlformats.org/officeDocument/2006/relationships/tags" Target="../tags/tag1068.xml"/><Relationship Id="rId895" Type="http://schemas.openxmlformats.org/officeDocument/2006/relationships/tags" Target="../tags/tag1067.xml"/><Relationship Id="rId894" Type="http://schemas.openxmlformats.org/officeDocument/2006/relationships/tags" Target="../tags/tag1066.xml"/><Relationship Id="rId893" Type="http://schemas.openxmlformats.org/officeDocument/2006/relationships/tags" Target="../tags/tag1065.xml"/><Relationship Id="rId892" Type="http://schemas.openxmlformats.org/officeDocument/2006/relationships/tags" Target="../tags/tag1064.xml"/><Relationship Id="rId891" Type="http://schemas.openxmlformats.org/officeDocument/2006/relationships/tags" Target="../tags/tag1063.xml"/><Relationship Id="rId890" Type="http://schemas.openxmlformats.org/officeDocument/2006/relationships/tags" Target="../tags/tag1062.xml"/><Relationship Id="rId89" Type="http://schemas.openxmlformats.org/officeDocument/2006/relationships/tags" Target="../tags/tag261.xml"/><Relationship Id="rId889" Type="http://schemas.openxmlformats.org/officeDocument/2006/relationships/tags" Target="../tags/tag1061.xml"/><Relationship Id="rId888" Type="http://schemas.openxmlformats.org/officeDocument/2006/relationships/tags" Target="../tags/tag1060.xml"/><Relationship Id="rId887" Type="http://schemas.openxmlformats.org/officeDocument/2006/relationships/tags" Target="../tags/tag1059.xml"/><Relationship Id="rId886" Type="http://schemas.openxmlformats.org/officeDocument/2006/relationships/tags" Target="../tags/tag1058.xml"/><Relationship Id="rId885" Type="http://schemas.openxmlformats.org/officeDocument/2006/relationships/tags" Target="../tags/tag1057.xml"/><Relationship Id="rId884" Type="http://schemas.openxmlformats.org/officeDocument/2006/relationships/tags" Target="../tags/tag1056.xml"/><Relationship Id="rId883" Type="http://schemas.openxmlformats.org/officeDocument/2006/relationships/tags" Target="../tags/tag1055.xml"/><Relationship Id="rId882" Type="http://schemas.openxmlformats.org/officeDocument/2006/relationships/tags" Target="../tags/tag1054.xml"/><Relationship Id="rId881" Type="http://schemas.openxmlformats.org/officeDocument/2006/relationships/tags" Target="../tags/tag1053.xml"/><Relationship Id="rId880" Type="http://schemas.openxmlformats.org/officeDocument/2006/relationships/tags" Target="../tags/tag1052.xml"/><Relationship Id="rId88" Type="http://schemas.openxmlformats.org/officeDocument/2006/relationships/tags" Target="../tags/tag260.xml"/><Relationship Id="rId879" Type="http://schemas.openxmlformats.org/officeDocument/2006/relationships/tags" Target="../tags/tag1051.xml"/><Relationship Id="rId878" Type="http://schemas.openxmlformats.org/officeDocument/2006/relationships/tags" Target="../tags/tag1050.xml"/><Relationship Id="rId877" Type="http://schemas.openxmlformats.org/officeDocument/2006/relationships/tags" Target="../tags/tag1049.xml"/><Relationship Id="rId876" Type="http://schemas.openxmlformats.org/officeDocument/2006/relationships/tags" Target="../tags/tag1048.xml"/><Relationship Id="rId875" Type="http://schemas.openxmlformats.org/officeDocument/2006/relationships/tags" Target="../tags/tag1047.xml"/><Relationship Id="rId874" Type="http://schemas.openxmlformats.org/officeDocument/2006/relationships/tags" Target="../tags/tag1046.xml"/><Relationship Id="rId873" Type="http://schemas.openxmlformats.org/officeDocument/2006/relationships/tags" Target="../tags/tag1045.xml"/><Relationship Id="rId872" Type="http://schemas.openxmlformats.org/officeDocument/2006/relationships/tags" Target="../tags/tag1044.xml"/><Relationship Id="rId871" Type="http://schemas.openxmlformats.org/officeDocument/2006/relationships/tags" Target="../tags/tag1043.xml"/><Relationship Id="rId870" Type="http://schemas.openxmlformats.org/officeDocument/2006/relationships/tags" Target="../tags/tag1042.xml"/><Relationship Id="rId87" Type="http://schemas.openxmlformats.org/officeDocument/2006/relationships/tags" Target="../tags/tag259.xml"/><Relationship Id="rId869" Type="http://schemas.openxmlformats.org/officeDocument/2006/relationships/tags" Target="../tags/tag1041.xml"/><Relationship Id="rId868" Type="http://schemas.openxmlformats.org/officeDocument/2006/relationships/tags" Target="../tags/tag1040.xml"/><Relationship Id="rId867" Type="http://schemas.openxmlformats.org/officeDocument/2006/relationships/tags" Target="../tags/tag1039.xml"/><Relationship Id="rId866" Type="http://schemas.openxmlformats.org/officeDocument/2006/relationships/tags" Target="../tags/tag1038.xml"/><Relationship Id="rId865" Type="http://schemas.openxmlformats.org/officeDocument/2006/relationships/tags" Target="../tags/tag1037.xml"/><Relationship Id="rId864" Type="http://schemas.openxmlformats.org/officeDocument/2006/relationships/tags" Target="../tags/tag1036.xml"/><Relationship Id="rId863" Type="http://schemas.openxmlformats.org/officeDocument/2006/relationships/tags" Target="../tags/tag1035.xml"/><Relationship Id="rId862" Type="http://schemas.openxmlformats.org/officeDocument/2006/relationships/tags" Target="../tags/tag1034.xml"/><Relationship Id="rId861" Type="http://schemas.openxmlformats.org/officeDocument/2006/relationships/tags" Target="../tags/tag1033.xml"/><Relationship Id="rId860" Type="http://schemas.openxmlformats.org/officeDocument/2006/relationships/tags" Target="../tags/tag1032.xml"/><Relationship Id="rId86" Type="http://schemas.openxmlformats.org/officeDocument/2006/relationships/tags" Target="../tags/tag258.xml"/><Relationship Id="rId859" Type="http://schemas.openxmlformats.org/officeDocument/2006/relationships/tags" Target="../tags/tag1031.xml"/><Relationship Id="rId858" Type="http://schemas.openxmlformats.org/officeDocument/2006/relationships/tags" Target="../tags/tag1030.xml"/><Relationship Id="rId857" Type="http://schemas.openxmlformats.org/officeDocument/2006/relationships/tags" Target="../tags/tag1029.xml"/><Relationship Id="rId856" Type="http://schemas.openxmlformats.org/officeDocument/2006/relationships/tags" Target="../tags/tag1028.xml"/><Relationship Id="rId855" Type="http://schemas.openxmlformats.org/officeDocument/2006/relationships/tags" Target="../tags/tag1027.xml"/><Relationship Id="rId854" Type="http://schemas.openxmlformats.org/officeDocument/2006/relationships/tags" Target="../tags/tag1026.xml"/><Relationship Id="rId853" Type="http://schemas.openxmlformats.org/officeDocument/2006/relationships/tags" Target="../tags/tag1025.xml"/><Relationship Id="rId852" Type="http://schemas.openxmlformats.org/officeDocument/2006/relationships/tags" Target="../tags/tag1024.xml"/><Relationship Id="rId851" Type="http://schemas.openxmlformats.org/officeDocument/2006/relationships/tags" Target="../tags/tag1023.xml"/><Relationship Id="rId850" Type="http://schemas.openxmlformats.org/officeDocument/2006/relationships/tags" Target="../tags/tag1022.xml"/><Relationship Id="rId85" Type="http://schemas.openxmlformats.org/officeDocument/2006/relationships/tags" Target="../tags/tag257.xml"/><Relationship Id="rId849" Type="http://schemas.openxmlformats.org/officeDocument/2006/relationships/tags" Target="../tags/tag1021.xml"/><Relationship Id="rId848" Type="http://schemas.openxmlformats.org/officeDocument/2006/relationships/tags" Target="../tags/tag1020.xml"/><Relationship Id="rId847" Type="http://schemas.openxmlformats.org/officeDocument/2006/relationships/tags" Target="../tags/tag1019.xml"/><Relationship Id="rId846" Type="http://schemas.openxmlformats.org/officeDocument/2006/relationships/tags" Target="../tags/tag1018.xml"/><Relationship Id="rId845" Type="http://schemas.openxmlformats.org/officeDocument/2006/relationships/tags" Target="../tags/tag1017.xml"/><Relationship Id="rId844" Type="http://schemas.openxmlformats.org/officeDocument/2006/relationships/tags" Target="../tags/tag1016.xml"/><Relationship Id="rId843" Type="http://schemas.openxmlformats.org/officeDocument/2006/relationships/tags" Target="../tags/tag1015.xml"/><Relationship Id="rId842" Type="http://schemas.openxmlformats.org/officeDocument/2006/relationships/tags" Target="../tags/tag1014.xml"/><Relationship Id="rId841" Type="http://schemas.openxmlformats.org/officeDocument/2006/relationships/tags" Target="../tags/tag1013.xml"/><Relationship Id="rId840" Type="http://schemas.openxmlformats.org/officeDocument/2006/relationships/tags" Target="../tags/tag1012.xml"/><Relationship Id="rId84" Type="http://schemas.openxmlformats.org/officeDocument/2006/relationships/tags" Target="../tags/tag256.xml"/><Relationship Id="rId839" Type="http://schemas.openxmlformats.org/officeDocument/2006/relationships/tags" Target="../tags/tag1011.xml"/><Relationship Id="rId838" Type="http://schemas.openxmlformats.org/officeDocument/2006/relationships/tags" Target="../tags/tag1010.xml"/><Relationship Id="rId837" Type="http://schemas.openxmlformats.org/officeDocument/2006/relationships/tags" Target="../tags/tag1009.xml"/><Relationship Id="rId836" Type="http://schemas.openxmlformats.org/officeDocument/2006/relationships/tags" Target="../tags/tag1008.xml"/><Relationship Id="rId835" Type="http://schemas.openxmlformats.org/officeDocument/2006/relationships/tags" Target="../tags/tag1007.xml"/><Relationship Id="rId834" Type="http://schemas.openxmlformats.org/officeDocument/2006/relationships/tags" Target="../tags/tag1006.xml"/><Relationship Id="rId833" Type="http://schemas.openxmlformats.org/officeDocument/2006/relationships/tags" Target="../tags/tag1005.xml"/><Relationship Id="rId832" Type="http://schemas.openxmlformats.org/officeDocument/2006/relationships/tags" Target="../tags/tag1004.xml"/><Relationship Id="rId831" Type="http://schemas.openxmlformats.org/officeDocument/2006/relationships/tags" Target="../tags/tag1003.xml"/><Relationship Id="rId830" Type="http://schemas.openxmlformats.org/officeDocument/2006/relationships/tags" Target="../tags/tag1002.xml"/><Relationship Id="rId83" Type="http://schemas.openxmlformats.org/officeDocument/2006/relationships/tags" Target="../tags/tag255.xml"/><Relationship Id="rId829" Type="http://schemas.openxmlformats.org/officeDocument/2006/relationships/tags" Target="../tags/tag1001.xml"/><Relationship Id="rId828" Type="http://schemas.openxmlformats.org/officeDocument/2006/relationships/tags" Target="../tags/tag1000.xml"/><Relationship Id="rId827" Type="http://schemas.openxmlformats.org/officeDocument/2006/relationships/tags" Target="../tags/tag999.xml"/><Relationship Id="rId826" Type="http://schemas.openxmlformats.org/officeDocument/2006/relationships/tags" Target="../tags/tag998.xml"/><Relationship Id="rId825" Type="http://schemas.openxmlformats.org/officeDocument/2006/relationships/tags" Target="../tags/tag997.xml"/><Relationship Id="rId824" Type="http://schemas.openxmlformats.org/officeDocument/2006/relationships/tags" Target="../tags/tag996.xml"/><Relationship Id="rId823" Type="http://schemas.openxmlformats.org/officeDocument/2006/relationships/tags" Target="../tags/tag995.xml"/><Relationship Id="rId822" Type="http://schemas.openxmlformats.org/officeDocument/2006/relationships/tags" Target="../tags/tag994.xml"/><Relationship Id="rId821" Type="http://schemas.openxmlformats.org/officeDocument/2006/relationships/tags" Target="../tags/tag993.xml"/><Relationship Id="rId820" Type="http://schemas.openxmlformats.org/officeDocument/2006/relationships/tags" Target="../tags/tag992.xml"/><Relationship Id="rId82" Type="http://schemas.openxmlformats.org/officeDocument/2006/relationships/tags" Target="../tags/tag254.xml"/><Relationship Id="rId819" Type="http://schemas.openxmlformats.org/officeDocument/2006/relationships/tags" Target="../tags/tag991.xml"/><Relationship Id="rId818" Type="http://schemas.openxmlformats.org/officeDocument/2006/relationships/tags" Target="../tags/tag990.xml"/><Relationship Id="rId817" Type="http://schemas.openxmlformats.org/officeDocument/2006/relationships/tags" Target="../tags/tag989.xml"/><Relationship Id="rId816" Type="http://schemas.openxmlformats.org/officeDocument/2006/relationships/tags" Target="../tags/tag988.xml"/><Relationship Id="rId815" Type="http://schemas.openxmlformats.org/officeDocument/2006/relationships/tags" Target="../tags/tag987.xml"/><Relationship Id="rId814" Type="http://schemas.openxmlformats.org/officeDocument/2006/relationships/tags" Target="../tags/tag986.xml"/><Relationship Id="rId813" Type="http://schemas.openxmlformats.org/officeDocument/2006/relationships/tags" Target="../tags/tag985.xml"/><Relationship Id="rId812" Type="http://schemas.openxmlformats.org/officeDocument/2006/relationships/tags" Target="../tags/tag984.xml"/><Relationship Id="rId811" Type="http://schemas.openxmlformats.org/officeDocument/2006/relationships/tags" Target="../tags/tag983.xml"/><Relationship Id="rId810" Type="http://schemas.openxmlformats.org/officeDocument/2006/relationships/tags" Target="../tags/tag982.xml"/><Relationship Id="rId81" Type="http://schemas.openxmlformats.org/officeDocument/2006/relationships/tags" Target="../tags/tag253.xml"/><Relationship Id="rId809" Type="http://schemas.openxmlformats.org/officeDocument/2006/relationships/tags" Target="../tags/tag981.xml"/><Relationship Id="rId808" Type="http://schemas.openxmlformats.org/officeDocument/2006/relationships/tags" Target="../tags/tag980.xml"/><Relationship Id="rId807" Type="http://schemas.openxmlformats.org/officeDocument/2006/relationships/tags" Target="../tags/tag979.xml"/><Relationship Id="rId806" Type="http://schemas.openxmlformats.org/officeDocument/2006/relationships/tags" Target="../tags/tag978.xml"/><Relationship Id="rId805" Type="http://schemas.openxmlformats.org/officeDocument/2006/relationships/tags" Target="../tags/tag977.xml"/><Relationship Id="rId804" Type="http://schemas.openxmlformats.org/officeDocument/2006/relationships/tags" Target="../tags/tag976.xml"/><Relationship Id="rId803" Type="http://schemas.openxmlformats.org/officeDocument/2006/relationships/tags" Target="../tags/tag975.xml"/><Relationship Id="rId802" Type="http://schemas.openxmlformats.org/officeDocument/2006/relationships/tags" Target="../tags/tag974.xml"/><Relationship Id="rId801" Type="http://schemas.openxmlformats.org/officeDocument/2006/relationships/tags" Target="../tags/tag973.xml"/><Relationship Id="rId800" Type="http://schemas.openxmlformats.org/officeDocument/2006/relationships/tags" Target="../tags/tag972.xml"/><Relationship Id="rId80" Type="http://schemas.openxmlformats.org/officeDocument/2006/relationships/tags" Target="../tags/tag252.xml"/><Relationship Id="rId8" Type="http://schemas.openxmlformats.org/officeDocument/2006/relationships/tags" Target="../tags/tag186.xml"/><Relationship Id="rId799" Type="http://schemas.openxmlformats.org/officeDocument/2006/relationships/tags" Target="../tags/tag971.xml"/><Relationship Id="rId798" Type="http://schemas.openxmlformats.org/officeDocument/2006/relationships/tags" Target="../tags/tag970.xml"/><Relationship Id="rId797" Type="http://schemas.openxmlformats.org/officeDocument/2006/relationships/tags" Target="../tags/tag969.xml"/><Relationship Id="rId796" Type="http://schemas.openxmlformats.org/officeDocument/2006/relationships/tags" Target="../tags/tag968.xml"/><Relationship Id="rId795" Type="http://schemas.openxmlformats.org/officeDocument/2006/relationships/tags" Target="../tags/tag967.xml"/><Relationship Id="rId794" Type="http://schemas.openxmlformats.org/officeDocument/2006/relationships/tags" Target="../tags/tag966.xml"/><Relationship Id="rId793" Type="http://schemas.openxmlformats.org/officeDocument/2006/relationships/tags" Target="../tags/tag965.xml"/><Relationship Id="rId792" Type="http://schemas.openxmlformats.org/officeDocument/2006/relationships/tags" Target="../tags/tag964.xml"/><Relationship Id="rId791" Type="http://schemas.openxmlformats.org/officeDocument/2006/relationships/tags" Target="../tags/tag963.xml"/><Relationship Id="rId790" Type="http://schemas.openxmlformats.org/officeDocument/2006/relationships/tags" Target="../tags/tag962.xml"/><Relationship Id="rId79" Type="http://schemas.openxmlformats.org/officeDocument/2006/relationships/tags" Target="../tags/tag251.xml"/><Relationship Id="rId789" Type="http://schemas.openxmlformats.org/officeDocument/2006/relationships/tags" Target="../tags/tag961.xml"/><Relationship Id="rId788" Type="http://schemas.openxmlformats.org/officeDocument/2006/relationships/tags" Target="../tags/tag960.xml"/><Relationship Id="rId787" Type="http://schemas.openxmlformats.org/officeDocument/2006/relationships/tags" Target="../tags/tag959.xml"/><Relationship Id="rId786" Type="http://schemas.openxmlformats.org/officeDocument/2006/relationships/tags" Target="../tags/tag958.xml"/><Relationship Id="rId785" Type="http://schemas.openxmlformats.org/officeDocument/2006/relationships/tags" Target="../tags/tag957.xml"/><Relationship Id="rId784" Type="http://schemas.openxmlformats.org/officeDocument/2006/relationships/tags" Target="../tags/tag956.xml"/><Relationship Id="rId783" Type="http://schemas.openxmlformats.org/officeDocument/2006/relationships/tags" Target="../tags/tag955.xml"/><Relationship Id="rId782" Type="http://schemas.openxmlformats.org/officeDocument/2006/relationships/tags" Target="../tags/tag954.xml"/><Relationship Id="rId781" Type="http://schemas.openxmlformats.org/officeDocument/2006/relationships/tags" Target="../tags/tag953.xml"/><Relationship Id="rId780" Type="http://schemas.openxmlformats.org/officeDocument/2006/relationships/tags" Target="../tags/tag952.xml"/><Relationship Id="rId78" Type="http://schemas.openxmlformats.org/officeDocument/2006/relationships/tags" Target="../tags/tag250.xml"/><Relationship Id="rId779" Type="http://schemas.openxmlformats.org/officeDocument/2006/relationships/tags" Target="../tags/tag951.xml"/><Relationship Id="rId778" Type="http://schemas.openxmlformats.org/officeDocument/2006/relationships/tags" Target="../tags/tag950.xml"/><Relationship Id="rId777" Type="http://schemas.openxmlformats.org/officeDocument/2006/relationships/tags" Target="../tags/tag949.xml"/><Relationship Id="rId776" Type="http://schemas.openxmlformats.org/officeDocument/2006/relationships/tags" Target="../tags/tag948.xml"/><Relationship Id="rId775" Type="http://schemas.openxmlformats.org/officeDocument/2006/relationships/tags" Target="../tags/tag947.xml"/><Relationship Id="rId774" Type="http://schemas.openxmlformats.org/officeDocument/2006/relationships/tags" Target="../tags/tag946.xml"/><Relationship Id="rId773" Type="http://schemas.openxmlformats.org/officeDocument/2006/relationships/tags" Target="../tags/tag945.xml"/><Relationship Id="rId772" Type="http://schemas.openxmlformats.org/officeDocument/2006/relationships/tags" Target="../tags/tag944.xml"/><Relationship Id="rId771" Type="http://schemas.openxmlformats.org/officeDocument/2006/relationships/tags" Target="../tags/tag943.xml"/><Relationship Id="rId770" Type="http://schemas.openxmlformats.org/officeDocument/2006/relationships/tags" Target="../tags/tag942.xml"/><Relationship Id="rId77" Type="http://schemas.openxmlformats.org/officeDocument/2006/relationships/tags" Target="../tags/tag249.xml"/><Relationship Id="rId769" Type="http://schemas.openxmlformats.org/officeDocument/2006/relationships/tags" Target="../tags/tag941.xml"/><Relationship Id="rId768" Type="http://schemas.openxmlformats.org/officeDocument/2006/relationships/tags" Target="../tags/tag940.xml"/><Relationship Id="rId767" Type="http://schemas.openxmlformats.org/officeDocument/2006/relationships/tags" Target="../tags/tag939.xml"/><Relationship Id="rId766" Type="http://schemas.openxmlformats.org/officeDocument/2006/relationships/tags" Target="../tags/tag938.xml"/><Relationship Id="rId765" Type="http://schemas.openxmlformats.org/officeDocument/2006/relationships/tags" Target="../tags/tag937.xml"/><Relationship Id="rId764" Type="http://schemas.openxmlformats.org/officeDocument/2006/relationships/tags" Target="../tags/tag936.xml"/><Relationship Id="rId763" Type="http://schemas.openxmlformats.org/officeDocument/2006/relationships/tags" Target="../tags/tag935.xml"/><Relationship Id="rId762" Type="http://schemas.openxmlformats.org/officeDocument/2006/relationships/tags" Target="../tags/tag934.xml"/><Relationship Id="rId761" Type="http://schemas.openxmlformats.org/officeDocument/2006/relationships/tags" Target="../tags/tag933.xml"/><Relationship Id="rId760" Type="http://schemas.openxmlformats.org/officeDocument/2006/relationships/tags" Target="../tags/tag932.xml"/><Relationship Id="rId76" Type="http://schemas.openxmlformats.org/officeDocument/2006/relationships/tags" Target="../tags/tag248.xml"/><Relationship Id="rId759" Type="http://schemas.openxmlformats.org/officeDocument/2006/relationships/tags" Target="../tags/tag931.xml"/><Relationship Id="rId758" Type="http://schemas.openxmlformats.org/officeDocument/2006/relationships/tags" Target="../tags/tag930.xml"/><Relationship Id="rId757" Type="http://schemas.openxmlformats.org/officeDocument/2006/relationships/tags" Target="../tags/tag929.xml"/><Relationship Id="rId756" Type="http://schemas.openxmlformats.org/officeDocument/2006/relationships/tags" Target="../tags/tag928.xml"/><Relationship Id="rId755" Type="http://schemas.openxmlformats.org/officeDocument/2006/relationships/tags" Target="../tags/tag927.xml"/><Relationship Id="rId754" Type="http://schemas.openxmlformats.org/officeDocument/2006/relationships/tags" Target="../tags/tag926.xml"/><Relationship Id="rId753" Type="http://schemas.openxmlformats.org/officeDocument/2006/relationships/tags" Target="../tags/tag925.xml"/><Relationship Id="rId752" Type="http://schemas.openxmlformats.org/officeDocument/2006/relationships/tags" Target="../tags/tag924.xml"/><Relationship Id="rId751" Type="http://schemas.openxmlformats.org/officeDocument/2006/relationships/tags" Target="../tags/tag923.xml"/><Relationship Id="rId750" Type="http://schemas.openxmlformats.org/officeDocument/2006/relationships/tags" Target="../tags/tag922.xml"/><Relationship Id="rId75" Type="http://schemas.openxmlformats.org/officeDocument/2006/relationships/tags" Target="../tags/tag247.xml"/><Relationship Id="rId749" Type="http://schemas.openxmlformats.org/officeDocument/2006/relationships/tags" Target="../tags/tag921.xml"/><Relationship Id="rId748" Type="http://schemas.openxmlformats.org/officeDocument/2006/relationships/tags" Target="../tags/tag920.xml"/><Relationship Id="rId747" Type="http://schemas.openxmlformats.org/officeDocument/2006/relationships/tags" Target="../tags/tag919.xml"/><Relationship Id="rId746" Type="http://schemas.openxmlformats.org/officeDocument/2006/relationships/tags" Target="../tags/tag918.xml"/><Relationship Id="rId745" Type="http://schemas.openxmlformats.org/officeDocument/2006/relationships/tags" Target="../tags/tag917.xml"/><Relationship Id="rId744" Type="http://schemas.openxmlformats.org/officeDocument/2006/relationships/tags" Target="../tags/tag916.xml"/><Relationship Id="rId743" Type="http://schemas.openxmlformats.org/officeDocument/2006/relationships/tags" Target="../tags/tag915.xml"/><Relationship Id="rId742" Type="http://schemas.openxmlformats.org/officeDocument/2006/relationships/tags" Target="../tags/tag914.xml"/><Relationship Id="rId741" Type="http://schemas.openxmlformats.org/officeDocument/2006/relationships/tags" Target="../tags/tag913.xml"/><Relationship Id="rId740" Type="http://schemas.openxmlformats.org/officeDocument/2006/relationships/tags" Target="../tags/tag912.xml"/><Relationship Id="rId74" Type="http://schemas.openxmlformats.org/officeDocument/2006/relationships/tags" Target="../tags/tag246.xml"/><Relationship Id="rId739" Type="http://schemas.openxmlformats.org/officeDocument/2006/relationships/tags" Target="../tags/tag911.xml"/><Relationship Id="rId738" Type="http://schemas.openxmlformats.org/officeDocument/2006/relationships/tags" Target="../tags/tag910.xml"/><Relationship Id="rId737" Type="http://schemas.openxmlformats.org/officeDocument/2006/relationships/tags" Target="../tags/tag909.xml"/><Relationship Id="rId736" Type="http://schemas.openxmlformats.org/officeDocument/2006/relationships/tags" Target="../tags/tag908.xml"/><Relationship Id="rId735" Type="http://schemas.openxmlformats.org/officeDocument/2006/relationships/tags" Target="../tags/tag907.xml"/><Relationship Id="rId734" Type="http://schemas.openxmlformats.org/officeDocument/2006/relationships/tags" Target="../tags/tag906.xml"/><Relationship Id="rId733" Type="http://schemas.openxmlformats.org/officeDocument/2006/relationships/tags" Target="../tags/tag905.xml"/><Relationship Id="rId732" Type="http://schemas.openxmlformats.org/officeDocument/2006/relationships/tags" Target="../tags/tag904.xml"/><Relationship Id="rId731" Type="http://schemas.openxmlformats.org/officeDocument/2006/relationships/tags" Target="../tags/tag903.xml"/><Relationship Id="rId730" Type="http://schemas.openxmlformats.org/officeDocument/2006/relationships/tags" Target="../tags/tag902.xml"/><Relationship Id="rId73" Type="http://schemas.openxmlformats.org/officeDocument/2006/relationships/tags" Target="../tags/tag245.xml"/><Relationship Id="rId729" Type="http://schemas.openxmlformats.org/officeDocument/2006/relationships/tags" Target="../tags/tag901.xml"/><Relationship Id="rId728" Type="http://schemas.openxmlformats.org/officeDocument/2006/relationships/tags" Target="../tags/tag900.xml"/><Relationship Id="rId727" Type="http://schemas.openxmlformats.org/officeDocument/2006/relationships/tags" Target="../tags/tag899.xml"/><Relationship Id="rId726" Type="http://schemas.openxmlformats.org/officeDocument/2006/relationships/tags" Target="../tags/tag898.xml"/><Relationship Id="rId725" Type="http://schemas.openxmlformats.org/officeDocument/2006/relationships/tags" Target="../tags/tag897.xml"/><Relationship Id="rId724" Type="http://schemas.openxmlformats.org/officeDocument/2006/relationships/tags" Target="../tags/tag896.xml"/><Relationship Id="rId723" Type="http://schemas.openxmlformats.org/officeDocument/2006/relationships/tags" Target="../tags/tag895.xml"/><Relationship Id="rId722" Type="http://schemas.openxmlformats.org/officeDocument/2006/relationships/tags" Target="../tags/tag894.xml"/><Relationship Id="rId721" Type="http://schemas.openxmlformats.org/officeDocument/2006/relationships/tags" Target="../tags/tag893.xml"/><Relationship Id="rId720" Type="http://schemas.openxmlformats.org/officeDocument/2006/relationships/tags" Target="../tags/tag892.xml"/><Relationship Id="rId72" Type="http://schemas.openxmlformats.org/officeDocument/2006/relationships/tags" Target="../tags/tag244.xml"/><Relationship Id="rId719" Type="http://schemas.openxmlformats.org/officeDocument/2006/relationships/tags" Target="../tags/tag891.xml"/><Relationship Id="rId718" Type="http://schemas.openxmlformats.org/officeDocument/2006/relationships/tags" Target="../tags/tag890.xml"/><Relationship Id="rId717" Type="http://schemas.openxmlformats.org/officeDocument/2006/relationships/tags" Target="../tags/tag889.xml"/><Relationship Id="rId716" Type="http://schemas.openxmlformats.org/officeDocument/2006/relationships/tags" Target="../tags/tag888.xml"/><Relationship Id="rId715" Type="http://schemas.openxmlformats.org/officeDocument/2006/relationships/tags" Target="../tags/tag887.xml"/><Relationship Id="rId714" Type="http://schemas.openxmlformats.org/officeDocument/2006/relationships/tags" Target="../tags/tag886.xml"/><Relationship Id="rId713" Type="http://schemas.openxmlformats.org/officeDocument/2006/relationships/tags" Target="../tags/tag885.xml"/><Relationship Id="rId712" Type="http://schemas.openxmlformats.org/officeDocument/2006/relationships/tags" Target="../tags/tag884.xml"/><Relationship Id="rId711" Type="http://schemas.openxmlformats.org/officeDocument/2006/relationships/tags" Target="../tags/tag883.xml"/><Relationship Id="rId710" Type="http://schemas.openxmlformats.org/officeDocument/2006/relationships/tags" Target="../tags/tag882.xml"/><Relationship Id="rId71" Type="http://schemas.openxmlformats.org/officeDocument/2006/relationships/tags" Target="../tags/tag243.xml"/><Relationship Id="rId709" Type="http://schemas.openxmlformats.org/officeDocument/2006/relationships/tags" Target="../tags/tag881.xml"/><Relationship Id="rId708" Type="http://schemas.openxmlformats.org/officeDocument/2006/relationships/tags" Target="../tags/tag880.xml"/><Relationship Id="rId707" Type="http://schemas.openxmlformats.org/officeDocument/2006/relationships/tags" Target="../tags/tag879.xml"/><Relationship Id="rId706" Type="http://schemas.openxmlformats.org/officeDocument/2006/relationships/tags" Target="../tags/tag878.xml"/><Relationship Id="rId705" Type="http://schemas.openxmlformats.org/officeDocument/2006/relationships/tags" Target="../tags/tag877.xml"/><Relationship Id="rId704" Type="http://schemas.openxmlformats.org/officeDocument/2006/relationships/tags" Target="../tags/tag876.xml"/><Relationship Id="rId703" Type="http://schemas.openxmlformats.org/officeDocument/2006/relationships/tags" Target="../tags/tag875.xml"/><Relationship Id="rId702" Type="http://schemas.openxmlformats.org/officeDocument/2006/relationships/tags" Target="../tags/tag874.xml"/><Relationship Id="rId701" Type="http://schemas.openxmlformats.org/officeDocument/2006/relationships/tags" Target="../tags/tag873.xml"/><Relationship Id="rId700" Type="http://schemas.openxmlformats.org/officeDocument/2006/relationships/tags" Target="../tags/tag872.xml"/><Relationship Id="rId70" Type="http://schemas.openxmlformats.org/officeDocument/2006/relationships/tags" Target="../tags/tag242.xml"/><Relationship Id="rId7" Type="http://schemas.openxmlformats.org/officeDocument/2006/relationships/tags" Target="../tags/tag185.xml"/><Relationship Id="rId699" Type="http://schemas.openxmlformats.org/officeDocument/2006/relationships/tags" Target="../tags/tag871.xml"/><Relationship Id="rId698" Type="http://schemas.openxmlformats.org/officeDocument/2006/relationships/tags" Target="../tags/tag870.xml"/><Relationship Id="rId697" Type="http://schemas.openxmlformats.org/officeDocument/2006/relationships/tags" Target="../tags/tag869.xml"/><Relationship Id="rId696" Type="http://schemas.openxmlformats.org/officeDocument/2006/relationships/tags" Target="../tags/tag868.xml"/><Relationship Id="rId695" Type="http://schemas.openxmlformats.org/officeDocument/2006/relationships/tags" Target="../tags/tag867.xml"/><Relationship Id="rId694" Type="http://schemas.openxmlformats.org/officeDocument/2006/relationships/tags" Target="../tags/tag866.xml"/><Relationship Id="rId693" Type="http://schemas.openxmlformats.org/officeDocument/2006/relationships/tags" Target="../tags/tag865.xml"/><Relationship Id="rId692" Type="http://schemas.openxmlformats.org/officeDocument/2006/relationships/tags" Target="../tags/tag864.xml"/><Relationship Id="rId691" Type="http://schemas.openxmlformats.org/officeDocument/2006/relationships/tags" Target="../tags/tag863.xml"/><Relationship Id="rId690" Type="http://schemas.openxmlformats.org/officeDocument/2006/relationships/tags" Target="../tags/tag862.xml"/><Relationship Id="rId69" Type="http://schemas.openxmlformats.org/officeDocument/2006/relationships/tags" Target="../tags/tag241.xml"/><Relationship Id="rId689" Type="http://schemas.openxmlformats.org/officeDocument/2006/relationships/tags" Target="../tags/tag861.xml"/><Relationship Id="rId688" Type="http://schemas.openxmlformats.org/officeDocument/2006/relationships/tags" Target="../tags/tag860.xml"/><Relationship Id="rId687" Type="http://schemas.openxmlformats.org/officeDocument/2006/relationships/tags" Target="../tags/tag859.xml"/><Relationship Id="rId686" Type="http://schemas.openxmlformats.org/officeDocument/2006/relationships/tags" Target="../tags/tag858.xml"/><Relationship Id="rId685" Type="http://schemas.openxmlformats.org/officeDocument/2006/relationships/tags" Target="../tags/tag857.xml"/><Relationship Id="rId684" Type="http://schemas.openxmlformats.org/officeDocument/2006/relationships/tags" Target="../tags/tag856.xml"/><Relationship Id="rId683" Type="http://schemas.openxmlformats.org/officeDocument/2006/relationships/tags" Target="../tags/tag855.xml"/><Relationship Id="rId682" Type="http://schemas.openxmlformats.org/officeDocument/2006/relationships/tags" Target="../tags/tag854.xml"/><Relationship Id="rId681" Type="http://schemas.openxmlformats.org/officeDocument/2006/relationships/tags" Target="../tags/tag853.xml"/><Relationship Id="rId680" Type="http://schemas.openxmlformats.org/officeDocument/2006/relationships/tags" Target="../tags/tag852.xml"/><Relationship Id="rId68" Type="http://schemas.openxmlformats.org/officeDocument/2006/relationships/tags" Target="../tags/tag240.xml"/><Relationship Id="rId679" Type="http://schemas.openxmlformats.org/officeDocument/2006/relationships/tags" Target="../tags/tag851.xml"/><Relationship Id="rId678" Type="http://schemas.openxmlformats.org/officeDocument/2006/relationships/tags" Target="../tags/tag850.xml"/><Relationship Id="rId677" Type="http://schemas.openxmlformats.org/officeDocument/2006/relationships/tags" Target="../tags/tag849.xml"/><Relationship Id="rId676" Type="http://schemas.openxmlformats.org/officeDocument/2006/relationships/tags" Target="../tags/tag848.xml"/><Relationship Id="rId675" Type="http://schemas.openxmlformats.org/officeDocument/2006/relationships/tags" Target="../tags/tag847.xml"/><Relationship Id="rId674" Type="http://schemas.openxmlformats.org/officeDocument/2006/relationships/tags" Target="../tags/tag846.xml"/><Relationship Id="rId673" Type="http://schemas.openxmlformats.org/officeDocument/2006/relationships/tags" Target="../tags/tag845.xml"/><Relationship Id="rId672" Type="http://schemas.openxmlformats.org/officeDocument/2006/relationships/tags" Target="../tags/tag844.xml"/><Relationship Id="rId671" Type="http://schemas.openxmlformats.org/officeDocument/2006/relationships/tags" Target="../tags/tag843.xml"/><Relationship Id="rId670" Type="http://schemas.openxmlformats.org/officeDocument/2006/relationships/tags" Target="../tags/tag842.xml"/><Relationship Id="rId67" Type="http://schemas.openxmlformats.org/officeDocument/2006/relationships/tags" Target="../tags/tag239.xml"/><Relationship Id="rId669" Type="http://schemas.openxmlformats.org/officeDocument/2006/relationships/tags" Target="../tags/tag841.xml"/><Relationship Id="rId668" Type="http://schemas.openxmlformats.org/officeDocument/2006/relationships/tags" Target="../tags/tag840.xml"/><Relationship Id="rId667" Type="http://schemas.openxmlformats.org/officeDocument/2006/relationships/tags" Target="../tags/tag839.xml"/><Relationship Id="rId666" Type="http://schemas.openxmlformats.org/officeDocument/2006/relationships/tags" Target="../tags/tag838.xml"/><Relationship Id="rId665" Type="http://schemas.openxmlformats.org/officeDocument/2006/relationships/tags" Target="../tags/tag837.xml"/><Relationship Id="rId664" Type="http://schemas.openxmlformats.org/officeDocument/2006/relationships/tags" Target="../tags/tag836.xml"/><Relationship Id="rId663" Type="http://schemas.openxmlformats.org/officeDocument/2006/relationships/tags" Target="../tags/tag835.xml"/><Relationship Id="rId662" Type="http://schemas.openxmlformats.org/officeDocument/2006/relationships/tags" Target="../tags/tag834.xml"/><Relationship Id="rId661" Type="http://schemas.openxmlformats.org/officeDocument/2006/relationships/tags" Target="../tags/tag833.xml"/><Relationship Id="rId660" Type="http://schemas.openxmlformats.org/officeDocument/2006/relationships/tags" Target="../tags/tag832.xml"/><Relationship Id="rId66" Type="http://schemas.openxmlformats.org/officeDocument/2006/relationships/tags" Target="../tags/tag238.xml"/><Relationship Id="rId659" Type="http://schemas.openxmlformats.org/officeDocument/2006/relationships/tags" Target="../tags/tag831.xml"/><Relationship Id="rId658" Type="http://schemas.openxmlformats.org/officeDocument/2006/relationships/tags" Target="../tags/tag830.xml"/><Relationship Id="rId657" Type="http://schemas.openxmlformats.org/officeDocument/2006/relationships/tags" Target="../tags/tag829.xml"/><Relationship Id="rId656" Type="http://schemas.openxmlformats.org/officeDocument/2006/relationships/tags" Target="../tags/tag828.xml"/><Relationship Id="rId655" Type="http://schemas.openxmlformats.org/officeDocument/2006/relationships/tags" Target="../tags/tag827.xml"/><Relationship Id="rId654" Type="http://schemas.openxmlformats.org/officeDocument/2006/relationships/tags" Target="../tags/tag826.xml"/><Relationship Id="rId653" Type="http://schemas.openxmlformats.org/officeDocument/2006/relationships/tags" Target="../tags/tag825.xml"/><Relationship Id="rId652" Type="http://schemas.openxmlformats.org/officeDocument/2006/relationships/tags" Target="../tags/tag824.xml"/><Relationship Id="rId651" Type="http://schemas.openxmlformats.org/officeDocument/2006/relationships/tags" Target="../tags/tag823.xml"/><Relationship Id="rId650" Type="http://schemas.openxmlformats.org/officeDocument/2006/relationships/tags" Target="../tags/tag822.xml"/><Relationship Id="rId65" Type="http://schemas.openxmlformats.org/officeDocument/2006/relationships/tags" Target="../tags/tag237.xml"/><Relationship Id="rId649" Type="http://schemas.openxmlformats.org/officeDocument/2006/relationships/tags" Target="../tags/tag821.xml"/><Relationship Id="rId648" Type="http://schemas.openxmlformats.org/officeDocument/2006/relationships/tags" Target="../tags/tag820.xml"/><Relationship Id="rId647" Type="http://schemas.openxmlformats.org/officeDocument/2006/relationships/tags" Target="../tags/tag819.xml"/><Relationship Id="rId646" Type="http://schemas.openxmlformats.org/officeDocument/2006/relationships/tags" Target="../tags/tag818.xml"/><Relationship Id="rId645" Type="http://schemas.openxmlformats.org/officeDocument/2006/relationships/tags" Target="../tags/tag817.xml"/><Relationship Id="rId644" Type="http://schemas.openxmlformats.org/officeDocument/2006/relationships/tags" Target="../tags/tag816.xml"/><Relationship Id="rId643" Type="http://schemas.openxmlformats.org/officeDocument/2006/relationships/tags" Target="../tags/tag815.xml"/><Relationship Id="rId642" Type="http://schemas.openxmlformats.org/officeDocument/2006/relationships/tags" Target="../tags/tag814.xml"/><Relationship Id="rId641" Type="http://schemas.openxmlformats.org/officeDocument/2006/relationships/tags" Target="../tags/tag813.xml"/><Relationship Id="rId640" Type="http://schemas.openxmlformats.org/officeDocument/2006/relationships/tags" Target="../tags/tag812.xml"/><Relationship Id="rId64" Type="http://schemas.openxmlformats.org/officeDocument/2006/relationships/tags" Target="../tags/tag236.xml"/><Relationship Id="rId639" Type="http://schemas.openxmlformats.org/officeDocument/2006/relationships/tags" Target="../tags/tag811.xml"/><Relationship Id="rId638" Type="http://schemas.openxmlformats.org/officeDocument/2006/relationships/tags" Target="../tags/tag810.xml"/><Relationship Id="rId637" Type="http://schemas.openxmlformats.org/officeDocument/2006/relationships/tags" Target="../tags/tag809.xml"/><Relationship Id="rId636" Type="http://schemas.openxmlformats.org/officeDocument/2006/relationships/tags" Target="../tags/tag808.xml"/><Relationship Id="rId635" Type="http://schemas.openxmlformats.org/officeDocument/2006/relationships/tags" Target="../tags/tag807.xml"/><Relationship Id="rId634" Type="http://schemas.openxmlformats.org/officeDocument/2006/relationships/tags" Target="../tags/tag806.xml"/><Relationship Id="rId633" Type="http://schemas.openxmlformats.org/officeDocument/2006/relationships/tags" Target="../tags/tag805.xml"/><Relationship Id="rId632" Type="http://schemas.openxmlformats.org/officeDocument/2006/relationships/tags" Target="../tags/tag804.xml"/><Relationship Id="rId631" Type="http://schemas.openxmlformats.org/officeDocument/2006/relationships/tags" Target="../tags/tag803.xml"/><Relationship Id="rId630" Type="http://schemas.openxmlformats.org/officeDocument/2006/relationships/tags" Target="../tags/tag802.xml"/><Relationship Id="rId63" Type="http://schemas.openxmlformats.org/officeDocument/2006/relationships/tags" Target="../tags/tag235.xml"/><Relationship Id="rId629" Type="http://schemas.openxmlformats.org/officeDocument/2006/relationships/tags" Target="../tags/tag801.xml"/><Relationship Id="rId628" Type="http://schemas.openxmlformats.org/officeDocument/2006/relationships/tags" Target="../tags/tag800.xml"/><Relationship Id="rId627" Type="http://schemas.openxmlformats.org/officeDocument/2006/relationships/tags" Target="../tags/tag799.xml"/><Relationship Id="rId626" Type="http://schemas.openxmlformats.org/officeDocument/2006/relationships/tags" Target="../tags/tag798.xml"/><Relationship Id="rId625" Type="http://schemas.openxmlformats.org/officeDocument/2006/relationships/tags" Target="../tags/tag797.xml"/><Relationship Id="rId624" Type="http://schemas.openxmlformats.org/officeDocument/2006/relationships/tags" Target="../tags/tag796.xml"/><Relationship Id="rId623" Type="http://schemas.openxmlformats.org/officeDocument/2006/relationships/tags" Target="../tags/tag795.xml"/><Relationship Id="rId622" Type="http://schemas.openxmlformats.org/officeDocument/2006/relationships/tags" Target="../tags/tag794.xml"/><Relationship Id="rId621" Type="http://schemas.openxmlformats.org/officeDocument/2006/relationships/tags" Target="../tags/tag793.xml"/><Relationship Id="rId620" Type="http://schemas.openxmlformats.org/officeDocument/2006/relationships/tags" Target="../tags/tag792.xml"/><Relationship Id="rId62" Type="http://schemas.openxmlformats.org/officeDocument/2006/relationships/tags" Target="../tags/tag234.xml"/><Relationship Id="rId619" Type="http://schemas.openxmlformats.org/officeDocument/2006/relationships/tags" Target="../tags/tag791.xml"/><Relationship Id="rId618" Type="http://schemas.openxmlformats.org/officeDocument/2006/relationships/tags" Target="../tags/tag790.xml"/><Relationship Id="rId617" Type="http://schemas.openxmlformats.org/officeDocument/2006/relationships/tags" Target="../tags/tag789.xml"/><Relationship Id="rId616" Type="http://schemas.openxmlformats.org/officeDocument/2006/relationships/tags" Target="../tags/tag788.xml"/><Relationship Id="rId615" Type="http://schemas.openxmlformats.org/officeDocument/2006/relationships/tags" Target="../tags/tag787.xml"/><Relationship Id="rId614" Type="http://schemas.openxmlformats.org/officeDocument/2006/relationships/tags" Target="../tags/tag786.xml"/><Relationship Id="rId613" Type="http://schemas.openxmlformats.org/officeDocument/2006/relationships/tags" Target="../tags/tag785.xml"/><Relationship Id="rId612" Type="http://schemas.openxmlformats.org/officeDocument/2006/relationships/tags" Target="../tags/tag784.xml"/><Relationship Id="rId611" Type="http://schemas.openxmlformats.org/officeDocument/2006/relationships/tags" Target="../tags/tag783.xml"/><Relationship Id="rId610" Type="http://schemas.openxmlformats.org/officeDocument/2006/relationships/tags" Target="../tags/tag782.xml"/><Relationship Id="rId61" Type="http://schemas.openxmlformats.org/officeDocument/2006/relationships/tags" Target="../tags/tag233.xml"/><Relationship Id="rId609" Type="http://schemas.openxmlformats.org/officeDocument/2006/relationships/tags" Target="../tags/tag781.xml"/><Relationship Id="rId608" Type="http://schemas.openxmlformats.org/officeDocument/2006/relationships/tags" Target="../tags/tag780.xml"/><Relationship Id="rId607" Type="http://schemas.openxmlformats.org/officeDocument/2006/relationships/tags" Target="../tags/tag779.xml"/><Relationship Id="rId606" Type="http://schemas.openxmlformats.org/officeDocument/2006/relationships/tags" Target="../tags/tag778.xml"/><Relationship Id="rId605" Type="http://schemas.openxmlformats.org/officeDocument/2006/relationships/tags" Target="../tags/tag777.xml"/><Relationship Id="rId604" Type="http://schemas.openxmlformats.org/officeDocument/2006/relationships/tags" Target="../tags/tag776.xml"/><Relationship Id="rId603" Type="http://schemas.openxmlformats.org/officeDocument/2006/relationships/tags" Target="../tags/tag775.xml"/><Relationship Id="rId602" Type="http://schemas.openxmlformats.org/officeDocument/2006/relationships/tags" Target="../tags/tag774.xml"/><Relationship Id="rId601" Type="http://schemas.openxmlformats.org/officeDocument/2006/relationships/tags" Target="../tags/tag773.xml"/><Relationship Id="rId600" Type="http://schemas.openxmlformats.org/officeDocument/2006/relationships/tags" Target="../tags/tag772.xml"/><Relationship Id="rId60" Type="http://schemas.openxmlformats.org/officeDocument/2006/relationships/tags" Target="../tags/tag232.xml"/><Relationship Id="rId6" Type="http://schemas.openxmlformats.org/officeDocument/2006/relationships/tags" Target="../tags/tag184.xml"/><Relationship Id="rId599" Type="http://schemas.openxmlformats.org/officeDocument/2006/relationships/tags" Target="../tags/tag771.xml"/><Relationship Id="rId598" Type="http://schemas.openxmlformats.org/officeDocument/2006/relationships/tags" Target="../tags/tag770.xml"/><Relationship Id="rId597" Type="http://schemas.openxmlformats.org/officeDocument/2006/relationships/tags" Target="../tags/tag769.xml"/><Relationship Id="rId596" Type="http://schemas.openxmlformats.org/officeDocument/2006/relationships/tags" Target="../tags/tag768.xml"/><Relationship Id="rId595" Type="http://schemas.openxmlformats.org/officeDocument/2006/relationships/tags" Target="../tags/tag767.xml"/><Relationship Id="rId594" Type="http://schemas.openxmlformats.org/officeDocument/2006/relationships/tags" Target="../tags/tag766.xml"/><Relationship Id="rId593" Type="http://schemas.openxmlformats.org/officeDocument/2006/relationships/tags" Target="../tags/tag765.xml"/><Relationship Id="rId592" Type="http://schemas.openxmlformats.org/officeDocument/2006/relationships/tags" Target="../tags/tag764.xml"/><Relationship Id="rId591" Type="http://schemas.openxmlformats.org/officeDocument/2006/relationships/tags" Target="../tags/tag763.xml"/><Relationship Id="rId590" Type="http://schemas.openxmlformats.org/officeDocument/2006/relationships/tags" Target="../tags/tag762.xml"/><Relationship Id="rId59" Type="http://schemas.openxmlformats.org/officeDocument/2006/relationships/tags" Target="../tags/tag231.xml"/><Relationship Id="rId589" Type="http://schemas.openxmlformats.org/officeDocument/2006/relationships/tags" Target="../tags/tag761.xml"/><Relationship Id="rId588" Type="http://schemas.openxmlformats.org/officeDocument/2006/relationships/tags" Target="../tags/tag760.xml"/><Relationship Id="rId587" Type="http://schemas.openxmlformats.org/officeDocument/2006/relationships/tags" Target="../tags/tag759.xml"/><Relationship Id="rId586" Type="http://schemas.openxmlformats.org/officeDocument/2006/relationships/tags" Target="../tags/tag758.xml"/><Relationship Id="rId585" Type="http://schemas.openxmlformats.org/officeDocument/2006/relationships/tags" Target="../tags/tag757.xml"/><Relationship Id="rId584" Type="http://schemas.openxmlformats.org/officeDocument/2006/relationships/tags" Target="../tags/tag756.xml"/><Relationship Id="rId583" Type="http://schemas.openxmlformats.org/officeDocument/2006/relationships/tags" Target="../tags/tag755.xml"/><Relationship Id="rId582" Type="http://schemas.openxmlformats.org/officeDocument/2006/relationships/tags" Target="../tags/tag754.xml"/><Relationship Id="rId581" Type="http://schemas.openxmlformats.org/officeDocument/2006/relationships/tags" Target="../tags/tag753.xml"/><Relationship Id="rId580" Type="http://schemas.openxmlformats.org/officeDocument/2006/relationships/tags" Target="../tags/tag752.xml"/><Relationship Id="rId58" Type="http://schemas.openxmlformats.org/officeDocument/2006/relationships/tags" Target="../tags/tag230.xml"/><Relationship Id="rId579" Type="http://schemas.openxmlformats.org/officeDocument/2006/relationships/tags" Target="../tags/tag751.xml"/><Relationship Id="rId578" Type="http://schemas.openxmlformats.org/officeDocument/2006/relationships/tags" Target="../tags/tag750.xml"/><Relationship Id="rId577" Type="http://schemas.openxmlformats.org/officeDocument/2006/relationships/tags" Target="../tags/tag749.xml"/><Relationship Id="rId576" Type="http://schemas.openxmlformats.org/officeDocument/2006/relationships/tags" Target="../tags/tag748.xml"/><Relationship Id="rId575" Type="http://schemas.openxmlformats.org/officeDocument/2006/relationships/tags" Target="../tags/tag747.xml"/><Relationship Id="rId574" Type="http://schemas.openxmlformats.org/officeDocument/2006/relationships/tags" Target="../tags/tag746.xml"/><Relationship Id="rId573" Type="http://schemas.openxmlformats.org/officeDocument/2006/relationships/tags" Target="../tags/tag745.xml"/><Relationship Id="rId572" Type="http://schemas.openxmlformats.org/officeDocument/2006/relationships/tags" Target="../tags/tag744.xml"/><Relationship Id="rId571" Type="http://schemas.openxmlformats.org/officeDocument/2006/relationships/tags" Target="../tags/tag743.xml"/><Relationship Id="rId570" Type="http://schemas.openxmlformats.org/officeDocument/2006/relationships/tags" Target="../tags/tag742.xml"/><Relationship Id="rId57" Type="http://schemas.openxmlformats.org/officeDocument/2006/relationships/tags" Target="../tags/tag229.xml"/><Relationship Id="rId569" Type="http://schemas.openxmlformats.org/officeDocument/2006/relationships/tags" Target="../tags/tag741.xml"/><Relationship Id="rId568" Type="http://schemas.openxmlformats.org/officeDocument/2006/relationships/tags" Target="../tags/tag740.xml"/><Relationship Id="rId567" Type="http://schemas.openxmlformats.org/officeDocument/2006/relationships/tags" Target="../tags/tag739.xml"/><Relationship Id="rId566" Type="http://schemas.openxmlformats.org/officeDocument/2006/relationships/tags" Target="../tags/tag738.xml"/><Relationship Id="rId565" Type="http://schemas.openxmlformats.org/officeDocument/2006/relationships/tags" Target="../tags/tag737.xml"/><Relationship Id="rId564" Type="http://schemas.openxmlformats.org/officeDocument/2006/relationships/tags" Target="../tags/tag736.xml"/><Relationship Id="rId563" Type="http://schemas.openxmlformats.org/officeDocument/2006/relationships/tags" Target="../tags/tag735.xml"/><Relationship Id="rId562" Type="http://schemas.openxmlformats.org/officeDocument/2006/relationships/tags" Target="../tags/tag734.xml"/><Relationship Id="rId561" Type="http://schemas.openxmlformats.org/officeDocument/2006/relationships/tags" Target="../tags/tag733.xml"/><Relationship Id="rId560" Type="http://schemas.openxmlformats.org/officeDocument/2006/relationships/tags" Target="../tags/tag732.xml"/><Relationship Id="rId56" Type="http://schemas.openxmlformats.org/officeDocument/2006/relationships/tags" Target="../tags/tag228.xml"/><Relationship Id="rId559" Type="http://schemas.openxmlformats.org/officeDocument/2006/relationships/tags" Target="../tags/tag731.xml"/><Relationship Id="rId558" Type="http://schemas.openxmlformats.org/officeDocument/2006/relationships/tags" Target="../tags/tag730.xml"/><Relationship Id="rId557" Type="http://schemas.openxmlformats.org/officeDocument/2006/relationships/tags" Target="../tags/tag729.xml"/><Relationship Id="rId556" Type="http://schemas.openxmlformats.org/officeDocument/2006/relationships/tags" Target="../tags/tag728.xml"/><Relationship Id="rId555" Type="http://schemas.openxmlformats.org/officeDocument/2006/relationships/tags" Target="../tags/tag727.xml"/><Relationship Id="rId554" Type="http://schemas.openxmlformats.org/officeDocument/2006/relationships/tags" Target="../tags/tag726.xml"/><Relationship Id="rId553" Type="http://schemas.openxmlformats.org/officeDocument/2006/relationships/tags" Target="../tags/tag725.xml"/><Relationship Id="rId552" Type="http://schemas.openxmlformats.org/officeDocument/2006/relationships/tags" Target="../tags/tag724.xml"/><Relationship Id="rId551" Type="http://schemas.openxmlformats.org/officeDocument/2006/relationships/tags" Target="../tags/tag723.xml"/><Relationship Id="rId550" Type="http://schemas.openxmlformats.org/officeDocument/2006/relationships/tags" Target="../tags/tag722.xml"/><Relationship Id="rId55" Type="http://schemas.openxmlformats.org/officeDocument/2006/relationships/tags" Target="../tags/tag227.xml"/><Relationship Id="rId549" Type="http://schemas.openxmlformats.org/officeDocument/2006/relationships/tags" Target="../tags/tag721.xml"/><Relationship Id="rId548" Type="http://schemas.openxmlformats.org/officeDocument/2006/relationships/tags" Target="../tags/tag720.xml"/><Relationship Id="rId547" Type="http://schemas.openxmlformats.org/officeDocument/2006/relationships/tags" Target="../tags/tag719.xml"/><Relationship Id="rId546" Type="http://schemas.openxmlformats.org/officeDocument/2006/relationships/tags" Target="../tags/tag718.xml"/><Relationship Id="rId545" Type="http://schemas.openxmlformats.org/officeDocument/2006/relationships/tags" Target="../tags/tag717.xml"/><Relationship Id="rId544" Type="http://schemas.openxmlformats.org/officeDocument/2006/relationships/tags" Target="../tags/tag716.xml"/><Relationship Id="rId543" Type="http://schemas.openxmlformats.org/officeDocument/2006/relationships/tags" Target="../tags/tag715.xml"/><Relationship Id="rId542" Type="http://schemas.openxmlformats.org/officeDocument/2006/relationships/tags" Target="../tags/tag714.xml"/><Relationship Id="rId541" Type="http://schemas.openxmlformats.org/officeDocument/2006/relationships/tags" Target="../tags/tag713.xml"/><Relationship Id="rId540" Type="http://schemas.openxmlformats.org/officeDocument/2006/relationships/tags" Target="../tags/tag712.xml"/><Relationship Id="rId54" Type="http://schemas.openxmlformats.org/officeDocument/2006/relationships/tags" Target="../tags/tag226.xml"/><Relationship Id="rId539" Type="http://schemas.openxmlformats.org/officeDocument/2006/relationships/tags" Target="../tags/tag711.xml"/><Relationship Id="rId538" Type="http://schemas.openxmlformats.org/officeDocument/2006/relationships/tags" Target="../tags/tag710.xml"/><Relationship Id="rId537" Type="http://schemas.openxmlformats.org/officeDocument/2006/relationships/tags" Target="../tags/tag709.xml"/><Relationship Id="rId536" Type="http://schemas.openxmlformats.org/officeDocument/2006/relationships/tags" Target="../tags/tag708.xml"/><Relationship Id="rId535" Type="http://schemas.openxmlformats.org/officeDocument/2006/relationships/tags" Target="../tags/tag707.xml"/><Relationship Id="rId534" Type="http://schemas.openxmlformats.org/officeDocument/2006/relationships/tags" Target="../tags/tag706.xml"/><Relationship Id="rId533" Type="http://schemas.openxmlformats.org/officeDocument/2006/relationships/tags" Target="../tags/tag705.xml"/><Relationship Id="rId532" Type="http://schemas.openxmlformats.org/officeDocument/2006/relationships/tags" Target="../tags/tag704.xml"/><Relationship Id="rId531" Type="http://schemas.openxmlformats.org/officeDocument/2006/relationships/tags" Target="../tags/tag703.xml"/><Relationship Id="rId530" Type="http://schemas.openxmlformats.org/officeDocument/2006/relationships/tags" Target="../tags/tag702.xml"/><Relationship Id="rId53" Type="http://schemas.openxmlformats.org/officeDocument/2006/relationships/tags" Target="../tags/tag225.xml"/><Relationship Id="rId529" Type="http://schemas.openxmlformats.org/officeDocument/2006/relationships/tags" Target="../tags/tag701.xml"/><Relationship Id="rId528" Type="http://schemas.openxmlformats.org/officeDocument/2006/relationships/tags" Target="../tags/tag700.xml"/><Relationship Id="rId527" Type="http://schemas.openxmlformats.org/officeDocument/2006/relationships/tags" Target="../tags/tag699.xml"/><Relationship Id="rId526" Type="http://schemas.openxmlformats.org/officeDocument/2006/relationships/tags" Target="../tags/tag698.xml"/><Relationship Id="rId525" Type="http://schemas.openxmlformats.org/officeDocument/2006/relationships/tags" Target="../tags/tag697.xml"/><Relationship Id="rId524" Type="http://schemas.openxmlformats.org/officeDocument/2006/relationships/tags" Target="../tags/tag696.xml"/><Relationship Id="rId523" Type="http://schemas.openxmlformats.org/officeDocument/2006/relationships/tags" Target="../tags/tag695.xml"/><Relationship Id="rId522" Type="http://schemas.openxmlformats.org/officeDocument/2006/relationships/tags" Target="../tags/tag694.xml"/><Relationship Id="rId521" Type="http://schemas.openxmlformats.org/officeDocument/2006/relationships/tags" Target="../tags/tag693.xml"/><Relationship Id="rId520" Type="http://schemas.openxmlformats.org/officeDocument/2006/relationships/tags" Target="../tags/tag692.xml"/><Relationship Id="rId52" Type="http://schemas.openxmlformats.org/officeDocument/2006/relationships/tags" Target="../tags/tag224.xml"/><Relationship Id="rId519" Type="http://schemas.openxmlformats.org/officeDocument/2006/relationships/tags" Target="../tags/tag691.xml"/><Relationship Id="rId518" Type="http://schemas.openxmlformats.org/officeDocument/2006/relationships/tags" Target="../tags/tag690.xml"/><Relationship Id="rId517" Type="http://schemas.openxmlformats.org/officeDocument/2006/relationships/tags" Target="../tags/tag689.xml"/><Relationship Id="rId516" Type="http://schemas.openxmlformats.org/officeDocument/2006/relationships/tags" Target="../tags/tag688.xml"/><Relationship Id="rId515" Type="http://schemas.openxmlformats.org/officeDocument/2006/relationships/tags" Target="../tags/tag687.xml"/><Relationship Id="rId514" Type="http://schemas.openxmlformats.org/officeDocument/2006/relationships/tags" Target="../tags/tag686.xml"/><Relationship Id="rId513" Type="http://schemas.openxmlformats.org/officeDocument/2006/relationships/tags" Target="../tags/tag685.xml"/><Relationship Id="rId512" Type="http://schemas.openxmlformats.org/officeDocument/2006/relationships/tags" Target="../tags/tag684.xml"/><Relationship Id="rId511" Type="http://schemas.openxmlformats.org/officeDocument/2006/relationships/tags" Target="../tags/tag683.xml"/><Relationship Id="rId510" Type="http://schemas.openxmlformats.org/officeDocument/2006/relationships/tags" Target="../tags/tag682.xml"/><Relationship Id="rId51" Type="http://schemas.openxmlformats.org/officeDocument/2006/relationships/tags" Target="../tags/tag223.xml"/><Relationship Id="rId509" Type="http://schemas.openxmlformats.org/officeDocument/2006/relationships/tags" Target="../tags/tag681.xml"/><Relationship Id="rId508" Type="http://schemas.openxmlformats.org/officeDocument/2006/relationships/tags" Target="../tags/tag680.xml"/><Relationship Id="rId507" Type="http://schemas.openxmlformats.org/officeDocument/2006/relationships/tags" Target="../tags/tag679.xml"/><Relationship Id="rId506" Type="http://schemas.openxmlformats.org/officeDocument/2006/relationships/tags" Target="../tags/tag678.xml"/><Relationship Id="rId505" Type="http://schemas.openxmlformats.org/officeDocument/2006/relationships/tags" Target="../tags/tag677.xml"/><Relationship Id="rId504" Type="http://schemas.openxmlformats.org/officeDocument/2006/relationships/tags" Target="../tags/tag676.xml"/><Relationship Id="rId503" Type="http://schemas.openxmlformats.org/officeDocument/2006/relationships/tags" Target="../tags/tag675.xml"/><Relationship Id="rId502" Type="http://schemas.openxmlformats.org/officeDocument/2006/relationships/tags" Target="../tags/tag674.xml"/><Relationship Id="rId501" Type="http://schemas.openxmlformats.org/officeDocument/2006/relationships/tags" Target="../tags/tag673.xml"/><Relationship Id="rId500" Type="http://schemas.openxmlformats.org/officeDocument/2006/relationships/tags" Target="../tags/tag672.xml"/><Relationship Id="rId50" Type="http://schemas.openxmlformats.org/officeDocument/2006/relationships/tags" Target="../tags/tag222.xml"/><Relationship Id="rId5" Type="http://schemas.openxmlformats.org/officeDocument/2006/relationships/tags" Target="../tags/tag183.xml"/><Relationship Id="rId499" Type="http://schemas.openxmlformats.org/officeDocument/2006/relationships/tags" Target="../tags/tag671.xml"/><Relationship Id="rId498" Type="http://schemas.openxmlformats.org/officeDocument/2006/relationships/tags" Target="../tags/tag670.xml"/><Relationship Id="rId497" Type="http://schemas.openxmlformats.org/officeDocument/2006/relationships/tags" Target="../tags/tag669.xml"/><Relationship Id="rId496" Type="http://schemas.openxmlformats.org/officeDocument/2006/relationships/tags" Target="../tags/tag668.xml"/><Relationship Id="rId495" Type="http://schemas.openxmlformats.org/officeDocument/2006/relationships/tags" Target="../tags/tag667.xml"/><Relationship Id="rId494" Type="http://schemas.openxmlformats.org/officeDocument/2006/relationships/tags" Target="../tags/tag666.xml"/><Relationship Id="rId493" Type="http://schemas.openxmlformats.org/officeDocument/2006/relationships/tags" Target="../tags/tag665.xml"/><Relationship Id="rId492" Type="http://schemas.openxmlformats.org/officeDocument/2006/relationships/tags" Target="../tags/tag664.xml"/><Relationship Id="rId491" Type="http://schemas.openxmlformats.org/officeDocument/2006/relationships/tags" Target="../tags/tag663.xml"/><Relationship Id="rId490" Type="http://schemas.openxmlformats.org/officeDocument/2006/relationships/tags" Target="../tags/tag662.xml"/><Relationship Id="rId49" Type="http://schemas.openxmlformats.org/officeDocument/2006/relationships/tags" Target="../tags/tag221.xml"/><Relationship Id="rId489" Type="http://schemas.openxmlformats.org/officeDocument/2006/relationships/tags" Target="../tags/tag661.xml"/><Relationship Id="rId488" Type="http://schemas.openxmlformats.org/officeDocument/2006/relationships/tags" Target="../tags/tag660.xml"/><Relationship Id="rId487" Type="http://schemas.openxmlformats.org/officeDocument/2006/relationships/tags" Target="../tags/tag659.xml"/><Relationship Id="rId486" Type="http://schemas.openxmlformats.org/officeDocument/2006/relationships/tags" Target="../tags/tag658.xml"/><Relationship Id="rId485" Type="http://schemas.openxmlformats.org/officeDocument/2006/relationships/tags" Target="../tags/tag657.xml"/><Relationship Id="rId484" Type="http://schemas.openxmlformats.org/officeDocument/2006/relationships/tags" Target="../tags/tag656.xml"/><Relationship Id="rId483" Type="http://schemas.openxmlformats.org/officeDocument/2006/relationships/tags" Target="../tags/tag655.xml"/><Relationship Id="rId482" Type="http://schemas.openxmlformats.org/officeDocument/2006/relationships/tags" Target="../tags/tag654.xml"/><Relationship Id="rId481" Type="http://schemas.openxmlformats.org/officeDocument/2006/relationships/tags" Target="../tags/tag653.xml"/><Relationship Id="rId480" Type="http://schemas.openxmlformats.org/officeDocument/2006/relationships/tags" Target="../tags/tag652.xml"/><Relationship Id="rId48" Type="http://schemas.openxmlformats.org/officeDocument/2006/relationships/tags" Target="../tags/tag220.xml"/><Relationship Id="rId479" Type="http://schemas.openxmlformats.org/officeDocument/2006/relationships/tags" Target="../tags/tag651.xml"/><Relationship Id="rId478" Type="http://schemas.openxmlformats.org/officeDocument/2006/relationships/tags" Target="../tags/tag650.xml"/><Relationship Id="rId477" Type="http://schemas.openxmlformats.org/officeDocument/2006/relationships/tags" Target="../tags/tag649.xml"/><Relationship Id="rId476" Type="http://schemas.openxmlformats.org/officeDocument/2006/relationships/tags" Target="../tags/tag648.xml"/><Relationship Id="rId475" Type="http://schemas.openxmlformats.org/officeDocument/2006/relationships/tags" Target="../tags/tag647.xml"/><Relationship Id="rId474" Type="http://schemas.openxmlformats.org/officeDocument/2006/relationships/tags" Target="../tags/tag646.xml"/><Relationship Id="rId473" Type="http://schemas.openxmlformats.org/officeDocument/2006/relationships/tags" Target="../tags/tag645.xml"/><Relationship Id="rId472" Type="http://schemas.openxmlformats.org/officeDocument/2006/relationships/tags" Target="../tags/tag644.xml"/><Relationship Id="rId471" Type="http://schemas.openxmlformats.org/officeDocument/2006/relationships/tags" Target="../tags/tag643.xml"/><Relationship Id="rId470" Type="http://schemas.openxmlformats.org/officeDocument/2006/relationships/tags" Target="../tags/tag642.xml"/><Relationship Id="rId47" Type="http://schemas.openxmlformats.org/officeDocument/2006/relationships/tags" Target="../tags/tag219.xml"/><Relationship Id="rId469" Type="http://schemas.openxmlformats.org/officeDocument/2006/relationships/tags" Target="../tags/tag641.xml"/><Relationship Id="rId468" Type="http://schemas.openxmlformats.org/officeDocument/2006/relationships/tags" Target="../tags/tag640.xml"/><Relationship Id="rId467" Type="http://schemas.openxmlformats.org/officeDocument/2006/relationships/tags" Target="../tags/tag639.xml"/><Relationship Id="rId466" Type="http://schemas.openxmlformats.org/officeDocument/2006/relationships/tags" Target="../tags/tag638.xml"/><Relationship Id="rId465" Type="http://schemas.openxmlformats.org/officeDocument/2006/relationships/tags" Target="../tags/tag637.xml"/><Relationship Id="rId464" Type="http://schemas.openxmlformats.org/officeDocument/2006/relationships/tags" Target="../tags/tag636.xml"/><Relationship Id="rId463" Type="http://schemas.openxmlformats.org/officeDocument/2006/relationships/tags" Target="../tags/tag635.xml"/><Relationship Id="rId462" Type="http://schemas.openxmlformats.org/officeDocument/2006/relationships/tags" Target="../tags/tag634.xml"/><Relationship Id="rId461" Type="http://schemas.openxmlformats.org/officeDocument/2006/relationships/tags" Target="../tags/tag633.xml"/><Relationship Id="rId460" Type="http://schemas.openxmlformats.org/officeDocument/2006/relationships/tags" Target="../tags/tag632.xml"/><Relationship Id="rId46" Type="http://schemas.openxmlformats.org/officeDocument/2006/relationships/tags" Target="../tags/tag218.xml"/><Relationship Id="rId459" Type="http://schemas.openxmlformats.org/officeDocument/2006/relationships/tags" Target="../tags/tag631.xml"/><Relationship Id="rId458" Type="http://schemas.openxmlformats.org/officeDocument/2006/relationships/tags" Target="../tags/tag630.xml"/><Relationship Id="rId457" Type="http://schemas.openxmlformats.org/officeDocument/2006/relationships/tags" Target="../tags/tag629.xml"/><Relationship Id="rId456" Type="http://schemas.openxmlformats.org/officeDocument/2006/relationships/tags" Target="../tags/tag628.xml"/><Relationship Id="rId455" Type="http://schemas.openxmlformats.org/officeDocument/2006/relationships/tags" Target="../tags/tag627.xml"/><Relationship Id="rId454" Type="http://schemas.openxmlformats.org/officeDocument/2006/relationships/tags" Target="../tags/tag626.xml"/><Relationship Id="rId453" Type="http://schemas.openxmlformats.org/officeDocument/2006/relationships/tags" Target="../tags/tag625.xml"/><Relationship Id="rId452" Type="http://schemas.openxmlformats.org/officeDocument/2006/relationships/tags" Target="../tags/tag624.xml"/><Relationship Id="rId451" Type="http://schemas.openxmlformats.org/officeDocument/2006/relationships/tags" Target="../tags/tag623.xml"/><Relationship Id="rId450" Type="http://schemas.openxmlformats.org/officeDocument/2006/relationships/tags" Target="../tags/tag622.xml"/><Relationship Id="rId45" Type="http://schemas.openxmlformats.org/officeDocument/2006/relationships/tags" Target="../tags/tag217.xml"/><Relationship Id="rId449" Type="http://schemas.openxmlformats.org/officeDocument/2006/relationships/tags" Target="../tags/tag621.xml"/><Relationship Id="rId448" Type="http://schemas.openxmlformats.org/officeDocument/2006/relationships/tags" Target="../tags/tag620.xml"/><Relationship Id="rId447" Type="http://schemas.openxmlformats.org/officeDocument/2006/relationships/tags" Target="../tags/tag619.xml"/><Relationship Id="rId446" Type="http://schemas.openxmlformats.org/officeDocument/2006/relationships/tags" Target="../tags/tag618.xml"/><Relationship Id="rId445" Type="http://schemas.openxmlformats.org/officeDocument/2006/relationships/tags" Target="../tags/tag617.xml"/><Relationship Id="rId444" Type="http://schemas.openxmlformats.org/officeDocument/2006/relationships/tags" Target="../tags/tag616.xml"/><Relationship Id="rId443" Type="http://schemas.openxmlformats.org/officeDocument/2006/relationships/tags" Target="../tags/tag615.xml"/><Relationship Id="rId442" Type="http://schemas.openxmlformats.org/officeDocument/2006/relationships/tags" Target="../tags/tag614.xml"/><Relationship Id="rId441" Type="http://schemas.openxmlformats.org/officeDocument/2006/relationships/tags" Target="../tags/tag613.xml"/><Relationship Id="rId440" Type="http://schemas.openxmlformats.org/officeDocument/2006/relationships/tags" Target="../tags/tag612.xml"/><Relationship Id="rId44" Type="http://schemas.openxmlformats.org/officeDocument/2006/relationships/tags" Target="../tags/tag216.xml"/><Relationship Id="rId439" Type="http://schemas.openxmlformats.org/officeDocument/2006/relationships/tags" Target="../tags/tag611.xml"/><Relationship Id="rId438" Type="http://schemas.openxmlformats.org/officeDocument/2006/relationships/tags" Target="../tags/tag610.xml"/><Relationship Id="rId437" Type="http://schemas.openxmlformats.org/officeDocument/2006/relationships/tags" Target="../tags/tag609.xml"/><Relationship Id="rId436" Type="http://schemas.openxmlformats.org/officeDocument/2006/relationships/tags" Target="../tags/tag608.xml"/><Relationship Id="rId435" Type="http://schemas.openxmlformats.org/officeDocument/2006/relationships/tags" Target="../tags/tag607.xml"/><Relationship Id="rId434" Type="http://schemas.openxmlformats.org/officeDocument/2006/relationships/tags" Target="../tags/tag606.xml"/><Relationship Id="rId433" Type="http://schemas.openxmlformats.org/officeDocument/2006/relationships/tags" Target="../tags/tag605.xml"/><Relationship Id="rId432" Type="http://schemas.openxmlformats.org/officeDocument/2006/relationships/tags" Target="../tags/tag604.xml"/><Relationship Id="rId431" Type="http://schemas.openxmlformats.org/officeDocument/2006/relationships/tags" Target="../tags/tag603.xml"/><Relationship Id="rId430" Type="http://schemas.openxmlformats.org/officeDocument/2006/relationships/tags" Target="../tags/tag602.xml"/><Relationship Id="rId43" Type="http://schemas.openxmlformats.org/officeDocument/2006/relationships/tags" Target="../tags/tag215.xml"/><Relationship Id="rId429" Type="http://schemas.openxmlformats.org/officeDocument/2006/relationships/tags" Target="../tags/tag601.xml"/><Relationship Id="rId428" Type="http://schemas.openxmlformats.org/officeDocument/2006/relationships/tags" Target="../tags/tag600.xml"/><Relationship Id="rId427" Type="http://schemas.openxmlformats.org/officeDocument/2006/relationships/tags" Target="../tags/tag599.xml"/><Relationship Id="rId426" Type="http://schemas.openxmlformats.org/officeDocument/2006/relationships/tags" Target="../tags/tag598.xml"/><Relationship Id="rId425" Type="http://schemas.openxmlformats.org/officeDocument/2006/relationships/tags" Target="../tags/tag597.xml"/><Relationship Id="rId424" Type="http://schemas.openxmlformats.org/officeDocument/2006/relationships/tags" Target="../tags/tag596.xml"/><Relationship Id="rId423" Type="http://schemas.openxmlformats.org/officeDocument/2006/relationships/tags" Target="../tags/tag595.xml"/><Relationship Id="rId422" Type="http://schemas.openxmlformats.org/officeDocument/2006/relationships/tags" Target="../tags/tag594.xml"/><Relationship Id="rId421" Type="http://schemas.openxmlformats.org/officeDocument/2006/relationships/tags" Target="../tags/tag593.xml"/><Relationship Id="rId420" Type="http://schemas.openxmlformats.org/officeDocument/2006/relationships/tags" Target="../tags/tag592.xml"/><Relationship Id="rId42" Type="http://schemas.openxmlformats.org/officeDocument/2006/relationships/tags" Target="../tags/tag214.xml"/><Relationship Id="rId419" Type="http://schemas.openxmlformats.org/officeDocument/2006/relationships/tags" Target="../tags/tag591.xml"/><Relationship Id="rId418" Type="http://schemas.openxmlformats.org/officeDocument/2006/relationships/tags" Target="../tags/tag590.xml"/><Relationship Id="rId417" Type="http://schemas.openxmlformats.org/officeDocument/2006/relationships/tags" Target="../tags/tag589.xml"/><Relationship Id="rId416" Type="http://schemas.openxmlformats.org/officeDocument/2006/relationships/tags" Target="../tags/tag588.xml"/><Relationship Id="rId415" Type="http://schemas.openxmlformats.org/officeDocument/2006/relationships/tags" Target="../tags/tag587.xml"/><Relationship Id="rId414" Type="http://schemas.openxmlformats.org/officeDocument/2006/relationships/tags" Target="../tags/tag586.xml"/><Relationship Id="rId413" Type="http://schemas.openxmlformats.org/officeDocument/2006/relationships/tags" Target="../tags/tag585.xml"/><Relationship Id="rId412" Type="http://schemas.openxmlformats.org/officeDocument/2006/relationships/tags" Target="../tags/tag584.xml"/><Relationship Id="rId411" Type="http://schemas.openxmlformats.org/officeDocument/2006/relationships/tags" Target="../tags/tag583.xml"/><Relationship Id="rId410" Type="http://schemas.openxmlformats.org/officeDocument/2006/relationships/tags" Target="../tags/tag582.xml"/><Relationship Id="rId41" Type="http://schemas.openxmlformats.org/officeDocument/2006/relationships/tags" Target="../tags/tag213.xml"/><Relationship Id="rId409" Type="http://schemas.openxmlformats.org/officeDocument/2006/relationships/tags" Target="../tags/tag581.xml"/><Relationship Id="rId408" Type="http://schemas.openxmlformats.org/officeDocument/2006/relationships/tags" Target="../tags/tag580.xml"/><Relationship Id="rId407" Type="http://schemas.openxmlformats.org/officeDocument/2006/relationships/tags" Target="../tags/tag579.xml"/><Relationship Id="rId406" Type="http://schemas.openxmlformats.org/officeDocument/2006/relationships/tags" Target="../tags/tag578.xml"/><Relationship Id="rId405" Type="http://schemas.openxmlformats.org/officeDocument/2006/relationships/tags" Target="../tags/tag577.xml"/><Relationship Id="rId404" Type="http://schemas.openxmlformats.org/officeDocument/2006/relationships/tags" Target="../tags/tag576.xml"/><Relationship Id="rId403" Type="http://schemas.openxmlformats.org/officeDocument/2006/relationships/tags" Target="../tags/tag575.xml"/><Relationship Id="rId402" Type="http://schemas.openxmlformats.org/officeDocument/2006/relationships/tags" Target="../tags/tag574.xml"/><Relationship Id="rId401" Type="http://schemas.openxmlformats.org/officeDocument/2006/relationships/tags" Target="../tags/tag573.xml"/><Relationship Id="rId400" Type="http://schemas.openxmlformats.org/officeDocument/2006/relationships/tags" Target="../tags/tag572.xml"/><Relationship Id="rId40" Type="http://schemas.openxmlformats.org/officeDocument/2006/relationships/tags" Target="../tags/tag212.xml"/><Relationship Id="rId4" Type="http://schemas.openxmlformats.org/officeDocument/2006/relationships/tags" Target="../tags/tag182.xml"/><Relationship Id="rId399" Type="http://schemas.openxmlformats.org/officeDocument/2006/relationships/tags" Target="../tags/tag571.xml"/><Relationship Id="rId398" Type="http://schemas.openxmlformats.org/officeDocument/2006/relationships/tags" Target="../tags/tag570.xml"/><Relationship Id="rId397" Type="http://schemas.openxmlformats.org/officeDocument/2006/relationships/tags" Target="../tags/tag569.xml"/><Relationship Id="rId396" Type="http://schemas.openxmlformats.org/officeDocument/2006/relationships/tags" Target="../tags/tag568.xml"/><Relationship Id="rId395" Type="http://schemas.openxmlformats.org/officeDocument/2006/relationships/tags" Target="../tags/tag567.xml"/><Relationship Id="rId394" Type="http://schemas.openxmlformats.org/officeDocument/2006/relationships/tags" Target="../tags/tag566.xml"/><Relationship Id="rId393" Type="http://schemas.openxmlformats.org/officeDocument/2006/relationships/tags" Target="../tags/tag565.xml"/><Relationship Id="rId392" Type="http://schemas.openxmlformats.org/officeDocument/2006/relationships/tags" Target="../tags/tag564.xml"/><Relationship Id="rId391" Type="http://schemas.openxmlformats.org/officeDocument/2006/relationships/tags" Target="../tags/tag563.xml"/><Relationship Id="rId390" Type="http://schemas.openxmlformats.org/officeDocument/2006/relationships/tags" Target="../tags/tag562.xml"/><Relationship Id="rId39" Type="http://schemas.openxmlformats.org/officeDocument/2006/relationships/tags" Target="../tags/tag211.xml"/><Relationship Id="rId389" Type="http://schemas.openxmlformats.org/officeDocument/2006/relationships/tags" Target="../tags/tag561.xml"/><Relationship Id="rId388" Type="http://schemas.openxmlformats.org/officeDocument/2006/relationships/tags" Target="../tags/tag560.xml"/><Relationship Id="rId387" Type="http://schemas.openxmlformats.org/officeDocument/2006/relationships/tags" Target="../tags/tag559.xml"/><Relationship Id="rId386" Type="http://schemas.openxmlformats.org/officeDocument/2006/relationships/tags" Target="../tags/tag558.xml"/><Relationship Id="rId385" Type="http://schemas.openxmlformats.org/officeDocument/2006/relationships/tags" Target="../tags/tag557.xml"/><Relationship Id="rId384" Type="http://schemas.openxmlformats.org/officeDocument/2006/relationships/tags" Target="../tags/tag556.xml"/><Relationship Id="rId383" Type="http://schemas.openxmlformats.org/officeDocument/2006/relationships/tags" Target="../tags/tag555.xml"/><Relationship Id="rId382" Type="http://schemas.openxmlformats.org/officeDocument/2006/relationships/tags" Target="../tags/tag554.xml"/><Relationship Id="rId381" Type="http://schemas.openxmlformats.org/officeDocument/2006/relationships/tags" Target="../tags/tag553.xml"/><Relationship Id="rId380" Type="http://schemas.openxmlformats.org/officeDocument/2006/relationships/tags" Target="../tags/tag552.xml"/><Relationship Id="rId38" Type="http://schemas.openxmlformats.org/officeDocument/2006/relationships/tags" Target="../tags/tag210.xml"/><Relationship Id="rId379" Type="http://schemas.openxmlformats.org/officeDocument/2006/relationships/tags" Target="../tags/tag551.xml"/><Relationship Id="rId378" Type="http://schemas.openxmlformats.org/officeDocument/2006/relationships/tags" Target="../tags/tag550.xml"/><Relationship Id="rId377" Type="http://schemas.openxmlformats.org/officeDocument/2006/relationships/tags" Target="../tags/tag549.xml"/><Relationship Id="rId376" Type="http://schemas.openxmlformats.org/officeDocument/2006/relationships/tags" Target="../tags/tag548.xml"/><Relationship Id="rId375" Type="http://schemas.openxmlformats.org/officeDocument/2006/relationships/tags" Target="../tags/tag547.xml"/><Relationship Id="rId374" Type="http://schemas.openxmlformats.org/officeDocument/2006/relationships/tags" Target="../tags/tag546.xml"/><Relationship Id="rId373" Type="http://schemas.openxmlformats.org/officeDocument/2006/relationships/tags" Target="../tags/tag545.xml"/><Relationship Id="rId372" Type="http://schemas.openxmlformats.org/officeDocument/2006/relationships/tags" Target="../tags/tag544.xml"/><Relationship Id="rId371" Type="http://schemas.openxmlformats.org/officeDocument/2006/relationships/tags" Target="../tags/tag543.xml"/><Relationship Id="rId370" Type="http://schemas.openxmlformats.org/officeDocument/2006/relationships/tags" Target="../tags/tag542.xml"/><Relationship Id="rId37" Type="http://schemas.openxmlformats.org/officeDocument/2006/relationships/tags" Target="../tags/tag209.xml"/><Relationship Id="rId369" Type="http://schemas.openxmlformats.org/officeDocument/2006/relationships/tags" Target="../tags/tag541.xml"/><Relationship Id="rId368" Type="http://schemas.openxmlformats.org/officeDocument/2006/relationships/tags" Target="../tags/tag540.xml"/><Relationship Id="rId367" Type="http://schemas.openxmlformats.org/officeDocument/2006/relationships/tags" Target="../tags/tag539.xml"/><Relationship Id="rId366" Type="http://schemas.openxmlformats.org/officeDocument/2006/relationships/tags" Target="../tags/tag538.xml"/><Relationship Id="rId365" Type="http://schemas.openxmlformats.org/officeDocument/2006/relationships/tags" Target="../tags/tag537.xml"/><Relationship Id="rId364" Type="http://schemas.openxmlformats.org/officeDocument/2006/relationships/tags" Target="../tags/tag536.xml"/><Relationship Id="rId363" Type="http://schemas.openxmlformats.org/officeDocument/2006/relationships/tags" Target="../tags/tag535.xml"/><Relationship Id="rId362" Type="http://schemas.openxmlformats.org/officeDocument/2006/relationships/tags" Target="../tags/tag534.xml"/><Relationship Id="rId361" Type="http://schemas.openxmlformats.org/officeDocument/2006/relationships/tags" Target="../tags/tag533.xml"/><Relationship Id="rId360" Type="http://schemas.openxmlformats.org/officeDocument/2006/relationships/tags" Target="../tags/tag532.xml"/><Relationship Id="rId36" Type="http://schemas.openxmlformats.org/officeDocument/2006/relationships/tags" Target="../tags/tag208.xml"/><Relationship Id="rId359" Type="http://schemas.openxmlformats.org/officeDocument/2006/relationships/tags" Target="../tags/tag531.xml"/><Relationship Id="rId358" Type="http://schemas.openxmlformats.org/officeDocument/2006/relationships/tags" Target="../tags/tag530.xml"/><Relationship Id="rId357" Type="http://schemas.openxmlformats.org/officeDocument/2006/relationships/tags" Target="../tags/tag529.xml"/><Relationship Id="rId356" Type="http://schemas.openxmlformats.org/officeDocument/2006/relationships/tags" Target="../tags/tag528.xml"/><Relationship Id="rId355" Type="http://schemas.openxmlformats.org/officeDocument/2006/relationships/tags" Target="../tags/tag527.xml"/><Relationship Id="rId354" Type="http://schemas.openxmlformats.org/officeDocument/2006/relationships/tags" Target="../tags/tag526.xml"/><Relationship Id="rId353" Type="http://schemas.openxmlformats.org/officeDocument/2006/relationships/tags" Target="../tags/tag525.xml"/><Relationship Id="rId352" Type="http://schemas.openxmlformats.org/officeDocument/2006/relationships/tags" Target="../tags/tag524.xml"/><Relationship Id="rId351" Type="http://schemas.openxmlformats.org/officeDocument/2006/relationships/tags" Target="../tags/tag523.xml"/><Relationship Id="rId350" Type="http://schemas.openxmlformats.org/officeDocument/2006/relationships/tags" Target="../tags/tag522.xml"/><Relationship Id="rId35" Type="http://schemas.openxmlformats.org/officeDocument/2006/relationships/tags" Target="../tags/tag207.xml"/><Relationship Id="rId349" Type="http://schemas.openxmlformats.org/officeDocument/2006/relationships/tags" Target="../tags/tag521.xml"/><Relationship Id="rId348" Type="http://schemas.openxmlformats.org/officeDocument/2006/relationships/tags" Target="../tags/tag520.xml"/><Relationship Id="rId347" Type="http://schemas.openxmlformats.org/officeDocument/2006/relationships/tags" Target="../tags/tag519.xml"/><Relationship Id="rId346" Type="http://schemas.openxmlformats.org/officeDocument/2006/relationships/tags" Target="../tags/tag518.xml"/><Relationship Id="rId345" Type="http://schemas.openxmlformats.org/officeDocument/2006/relationships/tags" Target="../tags/tag517.xml"/><Relationship Id="rId344" Type="http://schemas.openxmlformats.org/officeDocument/2006/relationships/tags" Target="../tags/tag516.xml"/><Relationship Id="rId343" Type="http://schemas.openxmlformats.org/officeDocument/2006/relationships/tags" Target="../tags/tag515.xml"/><Relationship Id="rId342" Type="http://schemas.openxmlformats.org/officeDocument/2006/relationships/tags" Target="../tags/tag514.xml"/><Relationship Id="rId341" Type="http://schemas.openxmlformats.org/officeDocument/2006/relationships/tags" Target="../tags/tag513.xml"/><Relationship Id="rId340" Type="http://schemas.openxmlformats.org/officeDocument/2006/relationships/tags" Target="../tags/tag512.xml"/><Relationship Id="rId34" Type="http://schemas.openxmlformats.org/officeDocument/2006/relationships/image" Target="../media/image14.png"/><Relationship Id="rId339" Type="http://schemas.openxmlformats.org/officeDocument/2006/relationships/tags" Target="../tags/tag511.xml"/><Relationship Id="rId338" Type="http://schemas.openxmlformats.org/officeDocument/2006/relationships/tags" Target="../tags/tag510.xml"/><Relationship Id="rId337" Type="http://schemas.openxmlformats.org/officeDocument/2006/relationships/tags" Target="../tags/tag509.xml"/><Relationship Id="rId336" Type="http://schemas.openxmlformats.org/officeDocument/2006/relationships/tags" Target="../tags/tag508.xml"/><Relationship Id="rId335" Type="http://schemas.openxmlformats.org/officeDocument/2006/relationships/tags" Target="../tags/tag507.xml"/><Relationship Id="rId334" Type="http://schemas.openxmlformats.org/officeDocument/2006/relationships/tags" Target="../tags/tag506.xml"/><Relationship Id="rId333" Type="http://schemas.openxmlformats.org/officeDocument/2006/relationships/tags" Target="../tags/tag505.xml"/><Relationship Id="rId332" Type="http://schemas.openxmlformats.org/officeDocument/2006/relationships/tags" Target="../tags/tag504.xml"/><Relationship Id="rId331" Type="http://schemas.openxmlformats.org/officeDocument/2006/relationships/tags" Target="../tags/tag503.xml"/><Relationship Id="rId330" Type="http://schemas.openxmlformats.org/officeDocument/2006/relationships/tags" Target="../tags/tag502.xml"/><Relationship Id="rId33" Type="http://schemas.openxmlformats.org/officeDocument/2006/relationships/image" Target="../media/image13.png"/><Relationship Id="rId329" Type="http://schemas.openxmlformats.org/officeDocument/2006/relationships/tags" Target="../tags/tag501.xml"/><Relationship Id="rId328" Type="http://schemas.openxmlformats.org/officeDocument/2006/relationships/tags" Target="../tags/tag500.xml"/><Relationship Id="rId327" Type="http://schemas.openxmlformats.org/officeDocument/2006/relationships/tags" Target="../tags/tag499.xml"/><Relationship Id="rId326" Type="http://schemas.openxmlformats.org/officeDocument/2006/relationships/tags" Target="../tags/tag498.xml"/><Relationship Id="rId325" Type="http://schemas.openxmlformats.org/officeDocument/2006/relationships/tags" Target="../tags/tag497.xml"/><Relationship Id="rId324" Type="http://schemas.openxmlformats.org/officeDocument/2006/relationships/tags" Target="../tags/tag496.xml"/><Relationship Id="rId323" Type="http://schemas.openxmlformats.org/officeDocument/2006/relationships/tags" Target="../tags/tag495.xml"/><Relationship Id="rId322" Type="http://schemas.openxmlformats.org/officeDocument/2006/relationships/tags" Target="../tags/tag494.xml"/><Relationship Id="rId321" Type="http://schemas.openxmlformats.org/officeDocument/2006/relationships/tags" Target="../tags/tag493.xml"/><Relationship Id="rId320" Type="http://schemas.openxmlformats.org/officeDocument/2006/relationships/tags" Target="../tags/tag492.xml"/><Relationship Id="rId32" Type="http://schemas.openxmlformats.org/officeDocument/2006/relationships/image" Target="../media/image12.png"/><Relationship Id="rId319" Type="http://schemas.openxmlformats.org/officeDocument/2006/relationships/tags" Target="../tags/tag491.xml"/><Relationship Id="rId318" Type="http://schemas.openxmlformats.org/officeDocument/2006/relationships/tags" Target="../tags/tag490.xml"/><Relationship Id="rId317" Type="http://schemas.openxmlformats.org/officeDocument/2006/relationships/tags" Target="../tags/tag489.xml"/><Relationship Id="rId316" Type="http://schemas.openxmlformats.org/officeDocument/2006/relationships/tags" Target="../tags/tag488.xml"/><Relationship Id="rId315" Type="http://schemas.openxmlformats.org/officeDocument/2006/relationships/tags" Target="../tags/tag487.xml"/><Relationship Id="rId314" Type="http://schemas.openxmlformats.org/officeDocument/2006/relationships/tags" Target="../tags/tag486.xml"/><Relationship Id="rId313" Type="http://schemas.openxmlformats.org/officeDocument/2006/relationships/tags" Target="../tags/tag485.xml"/><Relationship Id="rId312" Type="http://schemas.openxmlformats.org/officeDocument/2006/relationships/tags" Target="../tags/tag484.xml"/><Relationship Id="rId311" Type="http://schemas.openxmlformats.org/officeDocument/2006/relationships/tags" Target="../tags/tag483.xml"/><Relationship Id="rId310" Type="http://schemas.openxmlformats.org/officeDocument/2006/relationships/tags" Target="../tags/tag482.xml"/><Relationship Id="rId31" Type="http://schemas.openxmlformats.org/officeDocument/2006/relationships/tags" Target="../tags/tag206.xml"/><Relationship Id="rId309" Type="http://schemas.openxmlformats.org/officeDocument/2006/relationships/tags" Target="../tags/tag481.xml"/><Relationship Id="rId308" Type="http://schemas.openxmlformats.org/officeDocument/2006/relationships/tags" Target="../tags/tag480.xml"/><Relationship Id="rId307" Type="http://schemas.openxmlformats.org/officeDocument/2006/relationships/tags" Target="../tags/tag479.xml"/><Relationship Id="rId306" Type="http://schemas.openxmlformats.org/officeDocument/2006/relationships/tags" Target="../tags/tag478.xml"/><Relationship Id="rId305" Type="http://schemas.openxmlformats.org/officeDocument/2006/relationships/tags" Target="../tags/tag477.xml"/><Relationship Id="rId304" Type="http://schemas.openxmlformats.org/officeDocument/2006/relationships/tags" Target="../tags/tag476.xml"/><Relationship Id="rId303" Type="http://schemas.openxmlformats.org/officeDocument/2006/relationships/tags" Target="../tags/tag475.xml"/><Relationship Id="rId302" Type="http://schemas.openxmlformats.org/officeDocument/2006/relationships/tags" Target="../tags/tag474.xml"/><Relationship Id="rId301" Type="http://schemas.openxmlformats.org/officeDocument/2006/relationships/tags" Target="../tags/tag473.xml"/><Relationship Id="rId300" Type="http://schemas.openxmlformats.org/officeDocument/2006/relationships/tags" Target="../tags/tag472.xml"/><Relationship Id="rId30" Type="http://schemas.openxmlformats.org/officeDocument/2006/relationships/tags" Target="../tags/tag205.xml"/><Relationship Id="rId3" Type="http://schemas.openxmlformats.org/officeDocument/2006/relationships/image" Target="../media/image10.png"/><Relationship Id="rId299" Type="http://schemas.openxmlformats.org/officeDocument/2006/relationships/tags" Target="../tags/tag471.xml"/><Relationship Id="rId298" Type="http://schemas.openxmlformats.org/officeDocument/2006/relationships/tags" Target="../tags/tag470.xml"/><Relationship Id="rId297" Type="http://schemas.openxmlformats.org/officeDocument/2006/relationships/tags" Target="../tags/tag469.xml"/><Relationship Id="rId296" Type="http://schemas.openxmlformats.org/officeDocument/2006/relationships/tags" Target="../tags/tag468.xml"/><Relationship Id="rId295" Type="http://schemas.openxmlformats.org/officeDocument/2006/relationships/tags" Target="../tags/tag467.xml"/><Relationship Id="rId294" Type="http://schemas.openxmlformats.org/officeDocument/2006/relationships/tags" Target="../tags/tag466.xml"/><Relationship Id="rId293" Type="http://schemas.openxmlformats.org/officeDocument/2006/relationships/tags" Target="../tags/tag465.xml"/><Relationship Id="rId292" Type="http://schemas.openxmlformats.org/officeDocument/2006/relationships/tags" Target="../tags/tag464.xml"/><Relationship Id="rId291" Type="http://schemas.openxmlformats.org/officeDocument/2006/relationships/tags" Target="../tags/tag463.xml"/><Relationship Id="rId290" Type="http://schemas.openxmlformats.org/officeDocument/2006/relationships/tags" Target="../tags/tag462.xml"/><Relationship Id="rId29" Type="http://schemas.openxmlformats.org/officeDocument/2006/relationships/tags" Target="../tags/tag204.xml"/><Relationship Id="rId289" Type="http://schemas.openxmlformats.org/officeDocument/2006/relationships/tags" Target="../tags/tag461.xml"/><Relationship Id="rId288" Type="http://schemas.openxmlformats.org/officeDocument/2006/relationships/tags" Target="../tags/tag460.xml"/><Relationship Id="rId287" Type="http://schemas.openxmlformats.org/officeDocument/2006/relationships/tags" Target="../tags/tag459.xml"/><Relationship Id="rId286" Type="http://schemas.openxmlformats.org/officeDocument/2006/relationships/tags" Target="../tags/tag458.xml"/><Relationship Id="rId285" Type="http://schemas.openxmlformats.org/officeDocument/2006/relationships/tags" Target="../tags/tag457.xml"/><Relationship Id="rId284" Type="http://schemas.openxmlformats.org/officeDocument/2006/relationships/tags" Target="../tags/tag456.xml"/><Relationship Id="rId283" Type="http://schemas.openxmlformats.org/officeDocument/2006/relationships/tags" Target="../tags/tag455.xml"/><Relationship Id="rId282" Type="http://schemas.openxmlformats.org/officeDocument/2006/relationships/tags" Target="../tags/tag454.xml"/><Relationship Id="rId281" Type="http://schemas.openxmlformats.org/officeDocument/2006/relationships/tags" Target="../tags/tag453.xml"/><Relationship Id="rId280" Type="http://schemas.openxmlformats.org/officeDocument/2006/relationships/tags" Target="../tags/tag452.xml"/><Relationship Id="rId28" Type="http://schemas.openxmlformats.org/officeDocument/2006/relationships/tags" Target="../tags/tag203.xml"/><Relationship Id="rId279" Type="http://schemas.openxmlformats.org/officeDocument/2006/relationships/tags" Target="../tags/tag451.xml"/><Relationship Id="rId278" Type="http://schemas.openxmlformats.org/officeDocument/2006/relationships/tags" Target="../tags/tag450.xml"/><Relationship Id="rId277" Type="http://schemas.openxmlformats.org/officeDocument/2006/relationships/tags" Target="../tags/tag449.xml"/><Relationship Id="rId276" Type="http://schemas.openxmlformats.org/officeDocument/2006/relationships/tags" Target="../tags/tag448.xml"/><Relationship Id="rId275" Type="http://schemas.openxmlformats.org/officeDocument/2006/relationships/tags" Target="../tags/tag447.xml"/><Relationship Id="rId274" Type="http://schemas.openxmlformats.org/officeDocument/2006/relationships/tags" Target="../tags/tag446.xml"/><Relationship Id="rId273" Type="http://schemas.openxmlformats.org/officeDocument/2006/relationships/tags" Target="../tags/tag445.xml"/><Relationship Id="rId272" Type="http://schemas.openxmlformats.org/officeDocument/2006/relationships/tags" Target="../tags/tag444.xml"/><Relationship Id="rId271" Type="http://schemas.openxmlformats.org/officeDocument/2006/relationships/tags" Target="../tags/tag443.xml"/><Relationship Id="rId270" Type="http://schemas.openxmlformats.org/officeDocument/2006/relationships/tags" Target="../tags/tag442.xml"/><Relationship Id="rId27" Type="http://schemas.openxmlformats.org/officeDocument/2006/relationships/tags" Target="../tags/tag202.xml"/><Relationship Id="rId269" Type="http://schemas.openxmlformats.org/officeDocument/2006/relationships/tags" Target="../tags/tag441.xml"/><Relationship Id="rId268" Type="http://schemas.openxmlformats.org/officeDocument/2006/relationships/tags" Target="../tags/tag440.xml"/><Relationship Id="rId267" Type="http://schemas.openxmlformats.org/officeDocument/2006/relationships/tags" Target="../tags/tag439.xml"/><Relationship Id="rId266" Type="http://schemas.openxmlformats.org/officeDocument/2006/relationships/tags" Target="../tags/tag438.xml"/><Relationship Id="rId265" Type="http://schemas.openxmlformats.org/officeDocument/2006/relationships/tags" Target="../tags/tag437.xml"/><Relationship Id="rId264" Type="http://schemas.openxmlformats.org/officeDocument/2006/relationships/tags" Target="../tags/tag436.xml"/><Relationship Id="rId263" Type="http://schemas.openxmlformats.org/officeDocument/2006/relationships/tags" Target="../tags/tag435.xml"/><Relationship Id="rId262" Type="http://schemas.openxmlformats.org/officeDocument/2006/relationships/tags" Target="../tags/tag434.xml"/><Relationship Id="rId261" Type="http://schemas.openxmlformats.org/officeDocument/2006/relationships/tags" Target="../tags/tag433.xml"/><Relationship Id="rId260" Type="http://schemas.openxmlformats.org/officeDocument/2006/relationships/tags" Target="../tags/tag432.xml"/><Relationship Id="rId26" Type="http://schemas.openxmlformats.org/officeDocument/2006/relationships/tags" Target="../tags/tag201.xml"/><Relationship Id="rId259" Type="http://schemas.openxmlformats.org/officeDocument/2006/relationships/tags" Target="../tags/tag431.xml"/><Relationship Id="rId258" Type="http://schemas.openxmlformats.org/officeDocument/2006/relationships/tags" Target="../tags/tag430.xml"/><Relationship Id="rId257" Type="http://schemas.openxmlformats.org/officeDocument/2006/relationships/tags" Target="../tags/tag429.xml"/><Relationship Id="rId256" Type="http://schemas.openxmlformats.org/officeDocument/2006/relationships/tags" Target="../tags/tag428.xml"/><Relationship Id="rId255" Type="http://schemas.openxmlformats.org/officeDocument/2006/relationships/tags" Target="../tags/tag427.xml"/><Relationship Id="rId254" Type="http://schemas.openxmlformats.org/officeDocument/2006/relationships/tags" Target="../tags/tag426.xml"/><Relationship Id="rId253" Type="http://schemas.openxmlformats.org/officeDocument/2006/relationships/tags" Target="../tags/tag425.xml"/><Relationship Id="rId252" Type="http://schemas.openxmlformats.org/officeDocument/2006/relationships/tags" Target="../tags/tag424.xml"/><Relationship Id="rId251" Type="http://schemas.openxmlformats.org/officeDocument/2006/relationships/tags" Target="../tags/tag423.xml"/><Relationship Id="rId250" Type="http://schemas.openxmlformats.org/officeDocument/2006/relationships/tags" Target="../tags/tag422.xml"/><Relationship Id="rId25" Type="http://schemas.openxmlformats.org/officeDocument/2006/relationships/tags" Target="../tags/tag200.xml"/><Relationship Id="rId249" Type="http://schemas.openxmlformats.org/officeDocument/2006/relationships/tags" Target="../tags/tag421.xml"/><Relationship Id="rId248" Type="http://schemas.openxmlformats.org/officeDocument/2006/relationships/tags" Target="../tags/tag420.xml"/><Relationship Id="rId247" Type="http://schemas.openxmlformats.org/officeDocument/2006/relationships/tags" Target="../tags/tag419.xml"/><Relationship Id="rId246" Type="http://schemas.openxmlformats.org/officeDocument/2006/relationships/tags" Target="../tags/tag418.xml"/><Relationship Id="rId245" Type="http://schemas.openxmlformats.org/officeDocument/2006/relationships/tags" Target="../tags/tag417.xml"/><Relationship Id="rId244" Type="http://schemas.openxmlformats.org/officeDocument/2006/relationships/tags" Target="../tags/tag416.xml"/><Relationship Id="rId243" Type="http://schemas.openxmlformats.org/officeDocument/2006/relationships/tags" Target="../tags/tag415.xml"/><Relationship Id="rId242" Type="http://schemas.openxmlformats.org/officeDocument/2006/relationships/tags" Target="../tags/tag414.xml"/><Relationship Id="rId241" Type="http://schemas.openxmlformats.org/officeDocument/2006/relationships/tags" Target="../tags/tag413.xml"/><Relationship Id="rId240" Type="http://schemas.openxmlformats.org/officeDocument/2006/relationships/tags" Target="../tags/tag412.xml"/><Relationship Id="rId24" Type="http://schemas.openxmlformats.org/officeDocument/2006/relationships/tags" Target="../tags/tag199.xml"/><Relationship Id="rId239" Type="http://schemas.openxmlformats.org/officeDocument/2006/relationships/tags" Target="../tags/tag411.xml"/><Relationship Id="rId238" Type="http://schemas.openxmlformats.org/officeDocument/2006/relationships/tags" Target="../tags/tag410.xml"/><Relationship Id="rId237" Type="http://schemas.openxmlformats.org/officeDocument/2006/relationships/tags" Target="../tags/tag409.xml"/><Relationship Id="rId236" Type="http://schemas.openxmlformats.org/officeDocument/2006/relationships/tags" Target="../tags/tag408.xml"/><Relationship Id="rId235" Type="http://schemas.openxmlformats.org/officeDocument/2006/relationships/tags" Target="../tags/tag407.xml"/><Relationship Id="rId234" Type="http://schemas.openxmlformats.org/officeDocument/2006/relationships/tags" Target="../tags/tag406.xml"/><Relationship Id="rId233" Type="http://schemas.openxmlformats.org/officeDocument/2006/relationships/tags" Target="../tags/tag405.xml"/><Relationship Id="rId232" Type="http://schemas.openxmlformats.org/officeDocument/2006/relationships/tags" Target="../tags/tag404.xml"/><Relationship Id="rId231" Type="http://schemas.openxmlformats.org/officeDocument/2006/relationships/tags" Target="../tags/tag403.xml"/><Relationship Id="rId230" Type="http://schemas.openxmlformats.org/officeDocument/2006/relationships/tags" Target="../tags/tag402.xml"/><Relationship Id="rId23" Type="http://schemas.openxmlformats.org/officeDocument/2006/relationships/tags" Target="../tags/tag198.xml"/><Relationship Id="rId229" Type="http://schemas.openxmlformats.org/officeDocument/2006/relationships/tags" Target="../tags/tag401.xml"/><Relationship Id="rId228" Type="http://schemas.openxmlformats.org/officeDocument/2006/relationships/tags" Target="../tags/tag400.xml"/><Relationship Id="rId227" Type="http://schemas.openxmlformats.org/officeDocument/2006/relationships/tags" Target="../tags/tag399.xml"/><Relationship Id="rId226" Type="http://schemas.openxmlformats.org/officeDocument/2006/relationships/tags" Target="../tags/tag398.xml"/><Relationship Id="rId225" Type="http://schemas.openxmlformats.org/officeDocument/2006/relationships/tags" Target="../tags/tag397.xml"/><Relationship Id="rId224" Type="http://schemas.openxmlformats.org/officeDocument/2006/relationships/tags" Target="../tags/tag396.xml"/><Relationship Id="rId223" Type="http://schemas.openxmlformats.org/officeDocument/2006/relationships/tags" Target="../tags/tag395.xml"/><Relationship Id="rId222" Type="http://schemas.openxmlformats.org/officeDocument/2006/relationships/tags" Target="../tags/tag394.xml"/><Relationship Id="rId221" Type="http://schemas.openxmlformats.org/officeDocument/2006/relationships/tags" Target="../tags/tag393.xml"/><Relationship Id="rId220" Type="http://schemas.openxmlformats.org/officeDocument/2006/relationships/tags" Target="../tags/tag392.xml"/><Relationship Id="rId22" Type="http://schemas.openxmlformats.org/officeDocument/2006/relationships/tags" Target="../tags/tag197.xml"/><Relationship Id="rId219" Type="http://schemas.openxmlformats.org/officeDocument/2006/relationships/tags" Target="../tags/tag391.xml"/><Relationship Id="rId218" Type="http://schemas.openxmlformats.org/officeDocument/2006/relationships/tags" Target="../tags/tag390.xml"/><Relationship Id="rId217" Type="http://schemas.openxmlformats.org/officeDocument/2006/relationships/tags" Target="../tags/tag389.xml"/><Relationship Id="rId216" Type="http://schemas.openxmlformats.org/officeDocument/2006/relationships/tags" Target="../tags/tag388.xml"/><Relationship Id="rId215" Type="http://schemas.openxmlformats.org/officeDocument/2006/relationships/tags" Target="../tags/tag387.xml"/><Relationship Id="rId214" Type="http://schemas.openxmlformats.org/officeDocument/2006/relationships/tags" Target="../tags/tag386.xml"/><Relationship Id="rId213" Type="http://schemas.openxmlformats.org/officeDocument/2006/relationships/tags" Target="../tags/tag385.xml"/><Relationship Id="rId212" Type="http://schemas.openxmlformats.org/officeDocument/2006/relationships/tags" Target="../tags/tag384.xml"/><Relationship Id="rId211" Type="http://schemas.openxmlformats.org/officeDocument/2006/relationships/tags" Target="../tags/tag383.xml"/><Relationship Id="rId210" Type="http://schemas.openxmlformats.org/officeDocument/2006/relationships/tags" Target="../tags/tag382.xml"/><Relationship Id="rId21" Type="http://schemas.openxmlformats.org/officeDocument/2006/relationships/tags" Target="../tags/tag196.xml"/><Relationship Id="rId209" Type="http://schemas.openxmlformats.org/officeDocument/2006/relationships/tags" Target="../tags/tag381.xml"/><Relationship Id="rId208" Type="http://schemas.openxmlformats.org/officeDocument/2006/relationships/tags" Target="../tags/tag380.xml"/><Relationship Id="rId207" Type="http://schemas.openxmlformats.org/officeDocument/2006/relationships/tags" Target="../tags/tag379.xml"/><Relationship Id="rId206" Type="http://schemas.openxmlformats.org/officeDocument/2006/relationships/tags" Target="../tags/tag378.xml"/><Relationship Id="rId205" Type="http://schemas.openxmlformats.org/officeDocument/2006/relationships/tags" Target="../tags/tag377.xml"/><Relationship Id="rId204" Type="http://schemas.openxmlformats.org/officeDocument/2006/relationships/tags" Target="../tags/tag376.xml"/><Relationship Id="rId203" Type="http://schemas.openxmlformats.org/officeDocument/2006/relationships/tags" Target="../tags/tag375.xml"/><Relationship Id="rId202" Type="http://schemas.openxmlformats.org/officeDocument/2006/relationships/tags" Target="../tags/tag374.xml"/><Relationship Id="rId201" Type="http://schemas.openxmlformats.org/officeDocument/2006/relationships/tags" Target="../tags/tag373.xml"/><Relationship Id="rId200" Type="http://schemas.openxmlformats.org/officeDocument/2006/relationships/tags" Target="../tags/tag372.xml"/><Relationship Id="rId20" Type="http://schemas.openxmlformats.org/officeDocument/2006/relationships/tags" Target="../tags/tag195.xml"/><Relationship Id="rId2" Type="http://schemas.openxmlformats.org/officeDocument/2006/relationships/tags" Target="../tags/tag181.xml"/><Relationship Id="rId199" Type="http://schemas.openxmlformats.org/officeDocument/2006/relationships/tags" Target="../tags/tag371.xml"/><Relationship Id="rId198" Type="http://schemas.openxmlformats.org/officeDocument/2006/relationships/tags" Target="../tags/tag370.xml"/><Relationship Id="rId197" Type="http://schemas.openxmlformats.org/officeDocument/2006/relationships/tags" Target="../tags/tag369.xml"/><Relationship Id="rId196" Type="http://schemas.openxmlformats.org/officeDocument/2006/relationships/tags" Target="../tags/tag368.xml"/><Relationship Id="rId195" Type="http://schemas.openxmlformats.org/officeDocument/2006/relationships/tags" Target="../tags/tag367.xml"/><Relationship Id="rId194" Type="http://schemas.openxmlformats.org/officeDocument/2006/relationships/tags" Target="../tags/tag366.xml"/><Relationship Id="rId193" Type="http://schemas.openxmlformats.org/officeDocument/2006/relationships/tags" Target="../tags/tag365.xml"/><Relationship Id="rId192" Type="http://schemas.openxmlformats.org/officeDocument/2006/relationships/tags" Target="../tags/tag364.xml"/><Relationship Id="rId191" Type="http://schemas.openxmlformats.org/officeDocument/2006/relationships/tags" Target="../tags/tag363.xml"/><Relationship Id="rId190" Type="http://schemas.openxmlformats.org/officeDocument/2006/relationships/tags" Target="../tags/tag362.xml"/><Relationship Id="rId19" Type="http://schemas.openxmlformats.org/officeDocument/2006/relationships/tags" Target="../tags/tag194.xml"/><Relationship Id="rId189" Type="http://schemas.openxmlformats.org/officeDocument/2006/relationships/tags" Target="../tags/tag361.xml"/><Relationship Id="rId188" Type="http://schemas.openxmlformats.org/officeDocument/2006/relationships/tags" Target="../tags/tag360.xml"/><Relationship Id="rId187" Type="http://schemas.openxmlformats.org/officeDocument/2006/relationships/tags" Target="../tags/tag359.xml"/><Relationship Id="rId186" Type="http://schemas.openxmlformats.org/officeDocument/2006/relationships/tags" Target="../tags/tag358.xml"/><Relationship Id="rId185" Type="http://schemas.openxmlformats.org/officeDocument/2006/relationships/tags" Target="../tags/tag357.xml"/><Relationship Id="rId184" Type="http://schemas.openxmlformats.org/officeDocument/2006/relationships/tags" Target="../tags/tag356.xml"/><Relationship Id="rId183" Type="http://schemas.openxmlformats.org/officeDocument/2006/relationships/tags" Target="../tags/tag355.xml"/><Relationship Id="rId182" Type="http://schemas.openxmlformats.org/officeDocument/2006/relationships/tags" Target="../tags/tag354.xml"/><Relationship Id="rId181" Type="http://schemas.openxmlformats.org/officeDocument/2006/relationships/tags" Target="../tags/tag353.xml"/><Relationship Id="rId180" Type="http://schemas.openxmlformats.org/officeDocument/2006/relationships/tags" Target="../tags/tag352.xml"/><Relationship Id="rId18" Type="http://schemas.openxmlformats.org/officeDocument/2006/relationships/tags" Target="../tags/tag193.xml"/><Relationship Id="rId179" Type="http://schemas.openxmlformats.org/officeDocument/2006/relationships/tags" Target="../tags/tag351.xml"/><Relationship Id="rId178" Type="http://schemas.openxmlformats.org/officeDocument/2006/relationships/tags" Target="../tags/tag350.xml"/><Relationship Id="rId177" Type="http://schemas.openxmlformats.org/officeDocument/2006/relationships/tags" Target="../tags/tag349.xml"/><Relationship Id="rId176" Type="http://schemas.openxmlformats.org/officeDocument/2006/relationships/tags" Target="../tags/tag348.xml"/><Relationship Id="rId175" Type="http://schemas.openxmlformats.org/officeDocument/2006/relationships/tags" Target="../tags/tag347.xml"/><Relationship Id="rId174" Type="http://schemas.openxmlformats.org/officeDocument/2006/relationships/tags" Target="../tags/tag346.xml"/><Relationship Id="rId173" Type="http://schemas.openxmlformats.org/officeDocument/2006/relationships/tags" Target="../tags/tag345.xml"/><Relationship Id="rId172" Type="http://schemas.openxmlformats.org/officeDocument/2006/relationships/tags" Target="../tags/tag344.xml"/><Relationship Id="rId171" Type="http://schemas.openxmlformats.org/officeDocument/2006/relationships/tags" Target="../tags/tag343.xml"/><Relationship Id="rId170" Type="http://schemas.openxmlformats.org/officeDocument/2006/relationships/tags" Target="../tags/tag342.xml"/><Relationship Id="rId17" Type="http://schemas.openxmlformats.org/officeDocument/2006/relationships/tags" Target="../tags/tag192.xml"/><Relationship Id="rId169" Type="http://schemas.openxmlformats.org/officeDocument/2006/relationships/tags" Target="../tags/tag341.xml"/><Relationship Id="rId168" Type="http://schemas.openxmlformats.org/officeDocument/2006/relationships/tags" Target="../tags/tag340.xml"/><Relationship Id="rId167" Type="http://schemas.openxmlformats.org/officeDocument/2006/relationships/tags" Target="../tags/tag339.xml"/><Relationship Id="rId166" Type="http://schemas.openxmlformats.org/officeDocument/2006/relationships/tags" Target="../tags/tag338.xml"/><Relationship Id="rId165" Type="http://schemas.openxmlformats.org/officeDocument/2006/relationships/tags" Target="../tags/tag337.xml"/><Relationship Id="rId164" Type="http://schemas.openxmlformats.org/officeDocument/2006/relationships/tags" Target="../tags/tag336.xml"/><Relationship Id="rId163" Type="http://schemas.openxmlformats.org/officeDocument/2006/relationships/tags" Target="../tags/tag335.xml"/><Relationship Id="rId162" Type="http://schemas.openxmlformats.org/officeDocument/2006/relationships/tags" Target="../tags/tag334.xml"/><Relationship Id="rId161" Type="http://schemas.openxmlformats.org/officeDocument/2006/relationships/tags" Target="../tags/tag333.xml"/><Relationship Id="rId160" Type="http://schemas.openxmlformats.org/officeDocument/2006/relationships/tags" Target="../tags/tag332.xml"/><Relationship Id="rId16" Type="http://schemas.openxmlformats.org/officeDocument/2006/relationships/tags" Target="../tags/tag191.xml"/><Relationship Id="rId159" Type="http://schemas.openxmlformats.org/officeDocument/2006/relationships/tags" Target="../tags/tag331.xml"/><Relationship Id="rId158" Type="http://schemas.openxmlformats.org/officeDocument/2006/relationships/tags" Target="../tags/tag330.xml"/><Relationship Id="rId157" Type="http://schemas.openxmlformats.org/officeDocument/2006/relationships/tags" Target="../tags/tag329.xml"/><Relationship Id="rId156" Type="http://schemas.openxmlformats.org/officeDocument/2006/relationships/tags" Target="../tags/tag328.xml"/><Relationship Id="rId155" Type="http://schemas.openxmlformats.org/officeDocument/2006/relationships/tags" Target="../tags/tag327.xml"/><Relationship Id="rId154" Type="http://schemas.openxmlformats.org/officeDocument/2006/relationships/tags" Target="../tags/tag326.xml"/><Relationship Id="rId153" Type="http://schemas.openxmlformats.org/officeDocument/2006/relationships/tags" Target="../tags/tag325.xml"/><Relationship Id="rId152" Type="http://schemas.openxmlformats.org/officeDocument/2006/relationships/tags" Target="../tags/tag324.xml"/><Relationship Id="rId151" Type="http://schemas.openxmlformats.org/officeDocument/2006/relationships/tags" Target="../tags/tag323.xml"/><Relationship Id="rId150" Type="http://schemas.openxmlformats.org/officeDocument/2006/relationships/tags" Target="../tags/tag322.xml"/><Relationship Id="rId15" Type="http://schemas.openxmlformats.org/officeDocument/2006/relationships/tags" Target="../tags/tag190.xml"/><Relationship Id="rId149" Type="http://schemas.openxmlformats.org/officeDocument/2006/relationships/tags" Target="../tags/tag321.xml"/><Relationship Id="rId148" Type="http://schemas.openxmlformats.org/officeDocument/2006/relationships/tags" Target="../tags/tag320.xml"/><Relationship Id="rId147" Type="http://schemas.openxmlformats.org/officeDocument/2006/relationships/tags" Target="../tags/tag319.xml"/><Relationship Id="rId146" Type="http://schemas.openxmlformats.org/officeDocument/2006/relationships/tags" Target="../tags/tag318.xml"/><Relationship Id="rId145" Type="http://schemas.openxmlformats.org/officeDocument/2006/relationships/tags" Target="../tags/tag317.xml"/><Relationship Id="rId144" Type="http://schemas.openxmlformats.org/officeDocument/2006/relationships/tags" Target="../tags/tag316.xml"/><Relationship Id="rId143" Type="http://schemas.openxmlformats.org/officeDocument/2006/relationships/tags" Target="../tags/tag315.xml"/><Relationship Id="rId142" Type="http://schemas.openxmlformats.org/officeDocument/2006/relationships/tags" Target="../tags/tag314.xml"/><Relationship Id="rId141" Type="http://schemas.openxmlformats.org/officeDocument/2006/relationships/tags" Target="../tags/tag313.xml"/><Relationship Id="rId140" Type="http://schemas.openxmlformats.org/officeDocument/2006/relationships/tags" Target="../tags/tag312.xml"/><Relationship Id="rId14" Type="http://schemas.openxmlformats.org/officeDocument/2006/relationships/tags" Target="../tags/tag189.xml"/><Relationship Id="rId139" Type="http://schemas.openxmlformats.org/officeDocument/2006/relationships/tags" Target="../tags/tag311.xml"/><Relationship Id="rId138" Type="http://schemas.openxmlformats.org/officeDocument/2006/relationships/tags" Target="../tags/tag310.xml"/><Relationship Id="rId137" Type="http://schemas.openxmlformats.org/officeDocument/2006/relationships/tags" Target="../tags/tag309.xml"/><Relationship Id="rId136" Type="http://schemas.openxmlformats.org/officeDocument/2006/relationships/tags" Target="../tags/tag308.xml"/><Relationship Id="rId135" Type="http://schemas.openxmlformats.org/officeDocument/2006/relationships/tags" Target="../tags/tag307.xml"/><Relationship Id="rId134" Type="http://schemas.openxmlformats.org/officeDocument/2006/relationships/tags" Target="../tags/tag306.xml"/><Relationship Id="rId133" Type="http://schemas.openxmlformats.org/officeDocument/2006/relationships/tags" Target="../tags/tag305.xml"/><Relationship Id="rId132" Type="http://schemas.openxmlformats.org/officeDocument/2006/relationships/tags" Target="../tags/tag304.xml"/><Relationship Id="rId131" Type="http://schemas.openxmlformats.org/officeDocument/2006/relationships/tags" Target="../tags/tag303.xml"/><Relationship Id="rId130" Type="http://schemas.openxmlformats.org/officeDocument/2006/relationships/tags" Target="../tags/tag302.xml"/><Relationship Id="rId13" Type="http://schemas.openxmlformats.org/officeDocument/2006/relationships/tags" Target="../tags/tag188.xml"/><Relationship Id="rId129" Type="http://schemas.openxmlformats.org/officeDocument/2006/relationships/tags" Target="../tags/tag301.xml"/><Relationship Id="rId128" Type="http://schemas.openxmlformats.org/officeDocument/2006/relationships/tags" Target="../tags/tag300.xml"/><Relationship Id="rId127" Type="http://schemas.openxmlformats.org/officeDocument/2006/relationships/tags" Target="../tags/tag299.xml"/><Relationship Id="rId126" Type="http://schemas.openxmlformats.org/officeDocument/2006/relationships/tags" Target="../tags/tag298.xml"/><Relationship Id="rId125" Type="http://schemas.openxmlformats.org/officeDocument/2006/relationships/tags" Target="../tags/tag297.xml"/><Relationship Id="rId124" Type="http://schemas.openxmlformats.org/officeDocument/2006/relationships/tags" Target="../tags/tag296.xml"/><Relationship Id="rId123" Type="http://schemas.openxmlformats.org/officeDocument/2006/relationships/tags" Target="../tags/tag295.xml"/><Relationship Id="rId122" Type="http://schemas.openxmlformats.org/officeDocument/2006/relationships/tags" Target="../tags/tag294.xml"/><Relationship Id="rId121" Type="http://schemas.openxmlformats.org/officeDocument/2006/relationships/tags" Target="../tags/tag293.xml"/><Relationship Id="rId120" Type="http://schemas.openxmlformats.org/officeDocument/2006/relationships/tags" Target="../tags/tag292.xml"/><Relationship Id="rId12" Type="http://schemas.openxmlformats.org/officeDocument/2006/relationships/tags" Target="../tags/tag187.xml"/><Relationship Id="rId119" Type="http://schemas.openxmlformats.org/officeDocument/2006/relationships/tags" Target="../tags/tag291.xml"/><Relationship Id="rId118" Type="http://schemas.openxmlformats.org/officeDocument/2006/relationships/tags" Target="../tags/tag290.xml"/><Relationship Id="rId117" Type="http://schemas.openxmlformats.org/officeDocument/2006/relationships/tags" Target="../tags/tag289.xml"/><Relationship Id="rId116" Type="http://schemas.openxmlformats.org/officeDocument/2006/relationships/tags" Target="../tags/tag288.xml"/><Relationship Id="rId115" Type="http://schemas.openxmlformats.org/officeDocument/2006/relationships/tags" Target="../tags/tag287.xml"/><Relationship Id="rId114" Type="http://schemas.openxmlformats.org/officeDocument/2006/relationships/tags" Target="../tags/tag286.xml"/><Relationship Id="rId1133" Type="http://schemas.openxmlformats.org/officeDocument/2006/relationships/notesSlide" Target="../notesSlides/notesSlide5.xml"/><Relationship Id="rId1132" Type="http://schemas.openxmlformats.org/officeDocument/2006/relationships/slideLayout" Target="../slideLayouts/slideLayout12.xml"/><Relationship Id="rId1131" Type="http://schemas.openxmlformats.org/officeDocument/2006/relationships/tags" Target="../tags/tag1302.xml"/><Relationship Id="rId1130" Type="http://schemas.openxmlformats.org/officeDocument/2006/relationships/image" Target="../media/image15.png"/><Relationship Id="rId113" Type="http://schemas.openxmlformats.org/officeDocument/2006/relationships/tags" Target="../tags/tag285.xml"/><Relationship Id="rId1129" Type="http://schemas.openxmlformats.org/officeDocument/2006/relationships/tags" Target="../tags/tag1301.xml"/><Relationship Id="rId1128" Type="http://schemas.openxmlformats.org/officeDocument/2006/relationships/tags" Target="../tags/tag1300.xml"/><Relationship Id="rId1127" Type="http://schemas.openxmlformats.org/officeDocument/2006/relationships/tags" Target="../tags/tag1299.xml"/><Relationship Id="rId1126" Type="http://schemas.openxmlformats.org/officeDocument/2006/relationships/tags" Target="../tags/tag1298.xml"/><Relationship Id="rId1125" Type="http://schemas.openxmlformats.org/officeDocument/2006/relationships/tags" Target="../tags/tag1297.xml"/><Relationship Id="rId1124" Type="http://schemas.openxmlformats.org/officeDocument/2006/relationships/tags" Target="../tags/tag1296.xml"/><Relationship Id="rId1123" Type="http://schemas.openxmlformats.org/officeDocument/2006/relationships/tags" Target="../tags/tag1295.xml"/><Relationship Id="rId1122" Type="http://schemas.openxmlformats.org/officeDocument/2006/relationships/tags" Target="../tags/tag1294.xml"/><Relationship Id="rId1121" Type="http://schemas.openxmlformats.org/officeDocument/2006/relationships/tags" Target="../tags/tag1293.xml"/><Relationship Id="rId1120" Type="http://schemas.openxmlformats.org/officeDocument/2006/relationships/tags" Target="../tags/tag1292.xml"/><Relationship Id="rId112" Type="http://schemas.openxmlformats.org/officeDocument/2006/relationships/tags" Target="../tags/tag284.xml"/><Relationship Id="rId1119" Type="http://schemas.openxmlformats.org/officeDocument/2006/relationships/tags" Target="../tags/tag1291.xml"/><Relationship Id="rId1118" Type="http://schemas.openxmlformats.org/officeDocument/2006/relationships/tags" Target="../tags/tag1290.xml"/><Relationship Id="rId1117" Type="http://schemas.openxmlformats.org/officeDocument/2006/relationships/tags" Target="../tags/tag1289.xml"/><Relationship Id="rId1116" Type="http://schemas.openxmlformats.org/officeDocument/2006/relationships/tags" Target="../tags/tag1288.xml"/><Relationship Id="rId1115" Type="http://schemas.openxmlformats.org/officeDocument/2006/relationships/tags" Target="../tags/tag1287.xml"/><Relationship Id="rId1114" Type="http://schemas.openxmlformats.org/officeDocument/2006/relationships/tags" Target="../tags/tag1286.xml"/><Relationship Id="rId1113" Type="http://schemas.openxmlformats.org/officeDocument/2006/relationships/tags" Target="../tags/tag1285.xml"/><Relationship Id="rId1112" Type="http://schemas.openxmlformats.org/officeDocument/2006/relationships/tags" Target="../tags/tag1284.xml"/><Relationship Id="rId1111" Type="http://schemas.openxmlformats.org/officeDocument/2006/relationships/tags" Target="../tags/tag1283.xml"/><Relationship Id="rId1110" Type="http://schemas.openxmlformats.org/officeDocument/2006/relationships/tags" Target="../tags/tag1282.xml"/><Relationship Id="rId111" Type="http://schemas.openxmlformats.org/officeDocument/2006/relationships/tags" Target="../tags/tag283.xml"/><Relationship Id="rId1109" Type="http://schemas.openxmlformats.org/officeDocument/2006/relationships/tags" Target="../tags/tag1281.xml"/><Relationship Id="rId1108" Type="http://schemas.openxmlformats.org/officeDocument/2006/relationships/tags" Target="../tags/tag1280.xml"/><Relationship Id="rId1107" Type="http://schemas.openxmlformats.org/officeDocument/2006/relationships/tags" Target="../tags/tag1279.xml"/><Relationship Id="rId1106" Type="http://schemas.openxmlformats.org/officeDocument/2006/relationships/tags" Target="../tags/tag1278.xml"/><Relationship Id="rId1105" Type="http://schemas.openxmlformats.org/officeDocument/2006/relationships/tags" Target="../tags/tag1277.xml"/><Relationship Id="rId1104" Type="http://schemas.openxmlformats.org/officeDocument/2006/relationships/tags" Target="../tags/tag1276.xml"/><Relationship Id="rId1103" Type="http://schemas.openxmlformats.org/officeDocument/2006/relationships/tags" Target="../tags/tag1275.xml"/><Relationship Id="rId1102" Type="http://schemas.openxmlformats.org/officeDocument/2006/relationships/tags" Target="../tags/tag1274.xml"/><Relationship Id="rId1101" Type="http://schemas.openxmlformats.org/officeDocument/2006/relationships/tags" Target="../tags/tag1273.xml"/><Relationship Id="rId1100" Type="http://schemas.openxmlformats.org/officeDocument/2006/relationships/tags" Target="../tags/tag1272.xml"/><Relationship Id="rId110" Type="http://schemas.openxmlformats.org/officeDocument/2006/relationships/tags" Target="../tags/tag282.xml"/><Relationship Id="rId11" Type="http://schemas.openxmlformats.org/officeDocument/2006/relationships/image" Target="../media/image6.png"/><Relationship Id="rId1099" Type="http://schemas.openxmlformats.org/officeDocument/2006/relationships/tags" Target="../tags/tag1271.xml"/><Relationship Id="rId1098" Type="http://schemas.openxmlformats.org/officeDocument/2006/relationships/tags" Target="../tags/tag1270.xml"/><Relationship Id="rId1097" Type="http://schemas.openxmlformats.org/officeDocument/2006/relationships/tags" Target="../tags/tag1269.xml"/><Relationship Id="rId1096" Type="http://schemas.openxmlformats.org/officeDocument/2006/relationships/tags" Target="../tags/tag1268.xml"/><Relationship Id="rId1095" Type="http://schemas.openxmlformats.org/officeDocument/2006/relationships/tags" Target="../tags/tag1267.xml"/><Relationship Id="rId1094" Type="http://schemas.openxmlformats.org/officeDocument/2006/relationships/tags" Target="../tags/tag1266.xml"/><Relationship Id="rId1093" Type="http://schemas.openxmlformats.org/officeDocument/2006/relationships/tags" Target="../tags/tag1265.xml"/><Relationship Id="rId1092" Type="http://schemas.openxmlformats.org/officeDocument/2006/relationships/tags" Target="../tags/tag1264.xml"/><Relationship Id="rId1091" Type="http://schemas.openxmlformats.org/officeDocument/2006/relationships/tags" Target="../tags/tag1263.xml"/><Relationship Id="rId1090" Type="http://schemas.openxmlformats.org/officeDocument/2006/relationships/tags" Target="../tags/tag1262.xml"/><Relationship Id="rId109" Type="http://schemas.openxmlformats.org/officeDocument/2006/relationships/tags" Target="../tags/tag281.xml"/><Relationship Id="rId1089" Type="http://schemas.openxmlformats.org/officeDocument/2006/relationships/tags" Target="../tags/tag1261.xml"/><Relationship Id="rId1088" Type="http://schemas.openxmlformats.org/officeDocument/2006/relationships/tags" Target="../tags/tag1260.xml"/><Relationship Id="rId1087" Type="http://schemas.openxmlformats.org/officeDocument/2006/relationships/tags" Target="../tags/tag1259.xml"/><Relationship Id="rId1086" Type="http://schemas.openxmlformats.org/officeDocument/2006/relationships/tags" Target="../tags/tag1258.xml"/><Relationship Id="rId1085" Type="http://schemas.openxmlformats.org/officeDocument/2006/relationships/tags" Target="../tags/tag1257.xml"/><Relationship Id="rId1084" Type="http://schemas.openxmlformats.org/officeDocument/2006/relationships/tags" Target="../tags/tag1256.xml"/><Relationship Id="rId1083" Type="http://schemas.openxmlformats.org/officeDocument/2006/relationships/tags" Target="../tags/tag1255.xml"/><Relationship Id="rId1082" Type="http://schemas.openxmlformats.org/officeDocument/2006/relationships/tags" Target="../tags/tag1254.xml"/><Relationship Id="rId1081" Type="http://schemas.openxmlformats.org/officeDocument/2006/relationships/tags" Target="../tags/tag1253.xml"/><Relationship Id="rId1080" Type="http://schemas.openxmlformats.org/officeDocument/2006/relationships/tags" Target="../tags/tag1252.xml"/><Relationship Id="rId108" Type="http://schemas.openxmlformats.org/officeDocument/2006/relationships/tags" Target="../tags/tag280.xml"/><Relationship Id="rId1079" Type="http://schemas.openxmlformats.org/officeDocument/2006/relationships/tags" Target="../tags/tag1251.xml"/><Relationship Id="rId1078" Type="http://schemas.openxmlformats.org/officeDocument/2006/relationships/tags" Target="../tags/tag1250.xml"/><Relationship Id="rId1077" Type="http://schemas.openxmlformats.org/officeDocument/2006/relationships/tags" Target="../tags/tag1249.xml"/><Relationship Id="rId1076" Type="http://schemas.openxmlformats.org/officeDocument/2006/relationships/tags" Target="../tags/tag1248.xml"/><Relationship Id="rId1075" Type="http://schemas.openxmlformats.org/officeDocument/2006/relationships/tags" Target="../tags/tag1247.xml"/><Relationship Id="rId1074" Type="http://schemas.openxmlformats.org/officeDocument/2006/relationships/tags" Target="../tags/tag1246.xml"/><Relationship Id="rId1073" Type="http://schemas.openxmlformats.org/officeDocument/2006/relationships/tags" Target="../tags/tag1245.xml"/><Relationship Id="rId1072" Type="http://schemas.openxmlformats.org/officeDocument/2006/relationships/tags" Target="../tags/tag1244.xml"/><Relationship Id="rId1071" Type="http://schemas.openxmlformats.org/officeDocument/2006/relationships/tags" Target="../tags/tag1243.xml"/><Relationship Id="rId1070" Type="http://schemas.openxmlformats.org/officeDocument/2006/relationships/tags" Target="../tags/tag1242.xml"/><Relationship Id="rId107" Type="http://schemas.openxmlformats.org/officeDocument/2006/relationships/tags" Target="../tags/tag279.xml"/><Relationship Id="rId1069" Type="http://schemas.openxmlformats.org/officeDocument/2006/relationships/tags" Target="../tags/tag1241.xml"/><Relationship Id="rId1068" Type="http://schemas.openxmlformats.org/officeDocument/2006/relationships/tags" Target="../tags/tag1240.xml"/><Relationship Id="rId1067" Type="http://schemas.openxmlformats.org/officeDocument/2006/relationships/tags" Target="../tags/tag1239.xml"/><Relationship Id="rId1066" Type="http://schemas.openxmlformats.org/officeDocument/2006/relationships/tags" Target="../tags/tag1238.xml"/><Relationship Id="rId1065" Type="http://schemas.openxmlformats.org/officeDocument/2006/relationships/tags" Target="../tags/tag1237.xml"/><Relationship Id="rId1064" Type="http://schemas.openxmlformats.org/officeDocument/2006/relationships/tags" Target="../tags/tag1236.xml"/><Relationship Id="rId1063" Type="http://schemas.openxmlformats.org/officeDocument/2006/relationships/tags" Target="../tags/tag1235.xml"/><Relationship Id="rId1062" Type="http://schemas.openxmlformats.org/officeDocument/2006/relationships/tags" Target="../tags/tag1234.xml"/><Relationship Id="rId1061" Type="http://schemas.openxmlformats.org/officeDocument/2006/relationships/tags" Target="../tags/tag1233.xml"/><Relationship Id="rId1060" Type="http://schemas.openxmlformats.org/officeDocument/2006/relationships/tags" Target="../tags/tag1232.xml"/><Relationship Id="rId106" Type="http://schemas.openxmlformats.org/officeDocument/2006/relationships/tags" Target="../tags/tag278.xml"/><Relationship Id="rId1059" Type="http://schemas.openxmlformats.org/officeDocument/2006/relationships/tags" Target="../tags/tag1231.xml"/><Relationship Id="rId1058" Type="http://schemas.openxmlformats.org/officeDocument/2006/relationships/tags" Target="../tags/tag1230.xml"/><Relationship Id="rId1057" Type="http://schemas.openxmlformats.org/officeDocument/2006/relationships/tags" Target="../tags/tag1229.xml"/><Relationship Id="rId1056" Type="http://schemas.openxmlformats.org/officeDocument/2006/relationships/tags" Target="../tags/tag1228.xml"/><Relationship Id="rId1055" Type="http://schemas.openxmlformats.org/officeDocument/2006/relationships/tags" Target="../tags/tag1227.xml"/><Relationship Id="rId1054" Type="http://schemas.openxmlformats.org/officeDocument/2006/relationships/tags" Target="../tags/tag1226.xml"/><Relationship Id="rId1053" Type="http://schemas.openxmlformats.org/officeDocument/2006/relationships/tags" Target="../tags/tag1225.xml"/><Relationship Id="rId1052" Type="http://schemas.openxmlformats.org/officeDocument/2006/relationships/tags" Target="../tags/tag1224.xml"/><Relationship Id="rId1051" Type="http://schemas.openxmlformats.org/officeDocument/2006/relationships/tags" Target="../tags/tag1223.xml"/><Relationship Id="rId1050" Type="http://schemas.openxmlformats.org/officeDocument/2006/relationships/tags" Target="../tags/tag1222.xml"/><Relationship Id="rId105" Type="http://schemas.openxmlformats.org/officeDocument/2006/relationships/tags" Target="../tags/tag277.xml"/><Relationship Id="rId1049" Type="http://schemas.openxmlformats.org/officeDocument/2006/relationships/tags" Target="../tags/tag1221.xml"/><Relationship Id="rId1048" Type="http://schemas.openxmlformats.org/officeDocument/2006/relationships/tags" Target="../tags/tag1220.xml"/><Relationship Id="rId1047" Type="http://schemas.openxmlformats.org/officeDocument/2006/relationships/tags" Target="../tags/tag1219.xml"/><Relationship Id="rId1046" Type="http://schemas.openxmlformats.org/officeDocument/2006/relationships/tags" Target="../tags/tag1218.xml"/><Relationship Id="rId1045" Type="http://schemas.openxmlformats.org/officeDocument/2006/relationships/tags" Target="../tags/tag1217.xml"/><Relationship Id="rId1044" Type="http://schemas.openxmlformats.org/officeDocument/2006/relationships/tags" Target="../tags/tag1216.xml"/><Relationship Id="rId1043" Type="http://schemas.openxmlformats.org/officeDocument/2006/relationships/tags" Target="../tags/tag1215.xml"/><Relationship Id="rId1042" Type="http://schemas.openxmlformats.org/officeDocument/2006/relationships/tags" Target="../tags/tag1214.xml"/><Relationship Id="rId1041" Type="http://schemas.openxmlformats.org/officeDocument/2006/relationships/tags" Target="../tags/tag1213.xml"/><Relationship Id="rId1040" Type="http://schemas.openxmlformats.org/officeDocument/2006/relationships/tags" Target="../tags/tag1212.xml"/><Relationship Id="rId104" Type="http://schemas.openxmlformats.org/officeDocument/2006/relationships/tags" Target="../tags/tag276.xml"/><Relationship Id="rId1039" Type="http://schemas.openxmlformats.org/officeDocument/2006/relationships/tags" Target="../tags/tag1211.xml"/><Relationship Id="rId1038" Type="http://schemas.openxmlformats.org/officeDocument/2006/relationships/tags" Target="../tags/tag1210.xml"/><Relationship Id="rId1037" Type="http://schemas.openxmlformats.org/officeDocument/2006/relationships/tags" Target="../tags/tag1209.xml"/><Relationship Id="rId1036" Type="http://schemas.openxmlformats.org/officeDocument/2006/relationships/tags" Target="../tags/tag1208.xml"/><Relationship Id="rId1035" Type="http://schemas.openxmlformats.org/officeDocument/2006/relationships/tags" Target="../tags/tag1207.xml"/><Relationship Id="rId1034" Type="http://schemas.openxmlformats.org/officeDocument/2006/relationships/tags" Target="../tags/tag1206.xml"/><Relationship Id="rId1033" Type="http://schemas.openxmlformats.org/officeDocument/2006/relationships/tags" Target="../tags/tag1205.xml"/><Relationship Id="rId1032" Type="http://schemas.openxmlformats.org/officeDocument/2006/relationships/tags" Target="../tags/tag1204.xml"/><Relationship Id="rId1031" Type="http://schemas.openxmlformats.org/officeDocument/2006/relationships/tags" Target="../tags/tag1203.xml"/><Relationship Id="rId1030" Type="http://schemas.openxmlformats.org/officeDocument/2006/relationships/tags" Target="../tags/tag1202.xml"/><Relationship Id="rId103" Type="http://schemas.openxmlformats.org/officeDocument/2006/relationships/tags" Target="../tags/tag275.xml"/><Relationship Id="rId1029" Type="http://schemas.openxmlformats.org/officeDocument/2006/relationships/tags" Target="../tags/tag1201.xml"/><Relationship Id="rId1028" Type="http://schemas.openxmlformats.org/officeDocument/2006/relationships/tags" Target="../tags/tag1200.xml"/><Relationship Id="rId1027" Type="http://schemas.openxmlformats.org/officeDocument/2006/relationships/tags" Target="../tags/tag1199.xml"/><Relationship Id="rId1026" Type="http://schemas.openxmlformats.org/officeDocument/2006/relationships/tags" Target="../tags/tag1198.xml"/><Relationship Id="rId1025" Type="http://schemas.openxmlformats.org/officeDocument/2006/relationships/tags" Target="../tags/tag1197.xml"/><Relationship Id="rId1024" Type="http://schemas.openxmlformats.org/officeDocument/2006/relationships/tags" Target="../tags/tag1196.xml"/><Relationship Id="rId1023" Type="http://schemas.openxmlformats.org/officeDocument/2006/relationships/tags" Target="../tags/tag1195.xml"/><Relationship Id="rId1022" Type="http://schemas.openxmlformats.org/officeDocument/2006/relationships/tags" Target="../tags/tag1194.xml"/><Relationship Id="rId1021" Type="http://schemas.openxmlformats.org/officeDocument/2006/relationships/tags" Target="../tags/tag1193.xml"/><Relationship Id="rId1020" Type="http://schemas.openxmlformats.org/officeDocument/2006/relationships/tags" Target="../tags/tag1192.xml"/><Relationship Id="rId102" Type="http://schemas.openxmlformats.org/officeDocument/2006/relationships/tags" Target="../tags/tag274.xml"/><Relationship Id="rId1019" Type="http://schemas.openxmlformats.org/officeDocument/2006/relationships/tags" Target="../tags/tag1191.xml"/><Relationship Id="rId1018" Type="http://schemas.openxmlformats.org/officeDocument/2006/relationships/tags" Target="../tags/tag1190.xml"/><Relationship Id="rId1017" Type="http://schemas.openxmlformats.org/officeDocument/2006/relationships/tags" Target="../tags/tag1189.xml"/><Relationship Id="rId1016" Type="http://schemas.openxmlformats.org/officeDocument/2006/relationships/tags" Target="../tags/tag1188.xml"/><Relationship Id="rId1015" Type="http://schemas.openxmlformats.org/officeDocument/2006/relationships/tags" Target="../tags/tag1187.xml"/><Relationship Id="rId1014" Type="http://schemas.openxmlformats.org/officeDocument/2006/relationships/tags" Target="../tags/tag1186.xml"/><Relationship Id="rId1013" Type="http://schemas.openxmlformats.org/officeDocument/2006/relationships/tags" Target="../tags/tag1185.xml"/><Relationship Id="rId1012" Type="http://schemas.openxmlformats.org/officeDocument/2006/relationships/tags" Target="../tags/tag1184.xml"/><Relationship Id="rId1011" Type="http://schemas.openxmlformats.org/officeDocument/2006/relationships/tags" Target="../tags/tag1183.xml"/><Relationship Id="rId1010" Type="http://schemas.openxmlformats.org/officeDocument/2006/relationships/tags" Target="../tags/tag1182.xml"/><Relationship Id="rId101" Type="http://schemas.openxmlformats.org/officeDocument/2006/relationships/tags" Target="../tags/tag273.xml"/><Relationship Id="rId1009" Type="http://schemas.openxmlformats.org/officeDocument/2006/relationships/tags" Target="../tags/tag1181.xml"/><Relationship Id="rId1008" Type="http://schemas.openxmlformats.org/officeDocument/2006/relationships/tags" Target="../tags/tag1180.xml"/><Relationship Id="rId1007" Type="http://schemas.openxmlformats.org/officeDocument/2006/relationships/tags" Target="../tags/tag1179.xml"/><Relationship Id="rId1006" Type="http://schemas.openxmlformats.org/officeDocument/2006/relationships/tags" Target="../tags/tag1178.xml"/><Relationship Id="rId1005" Type="http://schemas.openxmlformats.org/officeDocument/2006/relationships/tags" Target="../tags/tag1177.xml"/><Relationship Id="rId1004" Type="http://schemas.openxmlformats.org/officeDocument/2006/relationships/tags" Target="../tags/tag1176.xml"/><Relationship Id="rId1003" Type="http://schemas.openxmlformats.org/officeDocument/2006/relationships/tags" Target="../tags/tag1175.xml"/><Relationship Id="rId1002" Type="http://schemas.openxmlformats.org/officeDocument/2006/relationships/tags" Target="../tags/tag1174.xml"/><Relationship Id="rId1001" Type="http://schemas.openxmlformats.org/officeDocument/2006/relationships/tags" Target="../tags/tag1173.xml"/><Relationship Id="rId1000" Type="http://schemas.openxmlformats.org/officeDocument/2006/relationships/tags" Target="../tags/tag1172.xml"/><Relationship Id="rId100" Type="http://schemas.openxmlformats.org/officeDocument/2006/relationships/tags" Target="../tags/tag272.xml"/><Relationship Id="rId10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1306.xml"/><Relationship Id="rId7" Type="http://schemas.openxmlformats.org/officeDocument/2006/relationships/image" Target="../media/image19.png"/><Relationship Id="rId6" Type="http://schemas.openxmlformats.org/officeDocument/2006/relationships/tags" Target="../tags/tag1305.xml"/><Relationship Id="rId5" Type="http://schemas.openxmlformats.org/officeDocument/2006/relationships/image" Target="../media/image18.png"/><Relationship Id="rId4" Type="http://schemas.openxmlformats.org/officeDocument/2006/relationships/tags" Target="../tags/tag1304.xml"/><Relationship Id="rId3" Type="http://schemas.openxmlformats.org/officeDocument/2006/relationships/image" Target="../media/image17.png"/><Relationship Id="rId2" Type="http://schemas.openxmlformats.org/officeDocument/2006/relationships/tags" Target="../tags/tag1303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1311.xml"/><Relationship Id="rId16" Type="http://schemas.openxmlformats.org/officeDocument/2006/relationships/image" Target="../media/image6.png"/><Relationship Id="rId15" Type="http://schemas.openxmlformats.org/officeDocument/2006/relationships/tags" Target="../tags/tag1310.xml"/><Relationship Id="rId14" Type="http://schemas.openxmlformats.org/officeDocument/2006/relationships/image" Target="../media/image5.png"/><Relationship Id="rId13" Type="http://schemas.openxmlformats.org/officeDocument/2006/relationships/tags" Target="../tags/tag1309.xml"/><Relationship Id="rId12" Type="http://schemas.openxmlformats.org/officeDocument/2006/relationships/tags" Target="../tags/tag1308.xml"/><Relationship Id="rId11" Type="http://schemas.openxmlformats.org/officeDocument/2006/relationships/image" Target="../media/image21.png"/><Relationship Id="rId10" Type="http://schemas.openxmlformats.org/officeDocument/2006/relationships/tags" Target="../tags/tag1307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12.xml"/><Relationship Id="rId3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tags" Target="../tags/tag1317.xml"/><Relationship Id="rId5" Type="http://schemas.openxmlformats.org/officeDocument/2006/relationships/tags" Target="../tags/tag1316.xml"/><Relationship Id="rId4" Type="http://schemas.openxmlformats.org/officeDocument/2006/relationships/tags" Target="../tags/tag1315.xml"/><Relationship Id="rId3" Type="http://schemas.openxmlformats.org/officeDocument/2006/relationships/tags" Target="../tags/tag1314.xml"/><Relationship Id="rId2" Type="http://schemas.openxmlformats.org/officeDocument/2006/relationships/image" Target="../media/image23.pn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1320.xml"/><Relationship Id="rId16" Type="http://schemas.openxmlformats.org/officeDocument/2006/relationships/tags" Target="../tags/tag1319.xml"/><Relationship Id="rId15" Type="http://schemas.openxmlformats.org/officeDocument/2006/relationships/tags" Target="../tags/tag1318.xml"/><Relationship Id="rId14" Type="http://schemas.openxmlformats.org/officeDocument/2006/relationships/image" Target="../media/image2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tags" Target="../tags/tag13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324.xml"/><Relationship Id="rId5" Type="http://schemas.openxmlformats.org/officeDocument/2006/relationships/tags" Target="../tags/tag1323.xml"/><Relationship Id="rId4" Type="http://schemas.openxmlformats.org/officeDocument/2006/relationships/tags" Target="../tags/tag1322.xml"/><Relationship Id="rId3" Type="http://schemas.openxmlformats.org/officeDocument/2006/relationships/tags" Target="../tags/tag132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1930" y="1824990"/>
            <a:ext cx="11743690" cy="1255395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ClrTx/>
              <a:buSzTx/>
              <a:buFontTx/>
            </a:pPr>
            <a:r>
              <a:rPr lang="en-US" altLang="zh-CN" sz="3600" dirty="0" err="1">
                <a:solidFill>
                  <a:srgbClr val="C00000"/>
                </a:solidFill>
                <a:latin typeface="Helvetica" pitchFamily="34" charset="0"/>
                <a:cs typeface="Helvetica" pitchFamily="34" charset="0"/>
                <a:sym typeface="+mn-ea"/>
              </a:rPr>
              <a:t>MMEdge: Accelerating On-device Multimodal Inference via Pipelined Sensing and Encoding</a:t>
            </a:r>
            <a:endParaRPr lang="en-US" altLang="zh-CN" sz="3600" dirty="0" err="1">
              <a:solidFill>
                <a:srgbClr val="C00000"/>
              </a:solidFill>
              <a:latin typeface="Helvetica" pitchFamily="34" charset="0"/>
              <a:cs typeface="Helvetica" pitchFamily="34" charset="0"/>
              <a:sym typeface="+mn-ea"/>
            </a:endParaRPr>
          </a:p>
        </p:txBody>
      </p:sp>
      <p:sp>
        <p:nvSpPr>
          <p:cNvPr id="4" name="Subtitle 2"/>
          <p:cNvSpPr txBox="1"/>
          <p:nvPr/>
        </p:nvSpPr>
        <p:spPr>
          <a:xfrm>
            <a:off x="0" y="3376295"/>
            <a:ext cx="12192000" cy="1477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800" b="1" dirty="0">
              <a:latin typeface="Helvetica" pitchFamily="34" charset="0"/>
              <a:cs typeface="Helvetica" pitchFamily="34" charset="0"/>
            </a:endParaRPr>
          </a:p>
          <a:p>
            <a:r>
              <a:rPr lang="en-US" altLang="zh-CN" sz="2000" b="1" u="sng" dirty="0" err="1">
                <a:latin typeface="Helvetica Bold" charset="0"/>
                <a:cs typeface="Helvetica Bold" charset="0"/>
              </a:rPr>
              <a:t>Runxi Huang</a:t>
            </a:r>
            <a:r>
              <a:rPr lang="en-US" altLang="zh-CN" sz="2000" b="1" dirty="0" err="1">
                <a:latin typeface="Helvetica Bold" charset="0"/>
                <a:cs typeface="Helvetica Bold" charset="0"/>
              </a:rPr>
              <a:t>, </a:t>
            </a:r>
            <a:r>
              <a:rPr lang="en-US" altLang="zh-CN" sz="2000" b="1" dirty="0" err="1">
                <a:latin typeface="Helvetica" pitchFamily="34" charset="0"/>
                <a:cs typeface="Helvetica" pitchFamily="34" charset="0"/>
              </a:rPr>
              <a:t>Mingxuan Yu, Mingyu Tsoi, Xiaomin Ouyang</a:t>
            </a:r>
            <a:endParaRPr lang="en-US" altLang="zh-CN" sz="2000" b="1" dirty="0" err="1">
              <a:latin typeface="Helvetica" pitchFamily="34" charset="0"/>
              <a:cs typeface="Helvetica" pitchFamily="34" charset="0"/>
            </a:endParaRPr>
          </a:p>
          <a:p>
            <a:r>
              <a:rPr lang="en-US" altLang="zh-CN" sz="1800" dirty="0">
                <a:latin typeface="Helvetica" pitchFamily="34" charset="0"/>
                <a:cs typeface="Helvetica" pitchFamily="34" charset="0"/>
              </a:rPr>
              <a:t>Department of Computer Science and Engineering</a:t>
            </a:r>
            <a:endParaRPr lang="en-US" altLang="zh-CN" sz="1800" dirty="0">
              <a:latin typeface="Helvetica" pitchFamily="34" charset="0"/>
              <a:cs typeface="Helvetica" pitchFamily="34" charset="0"/>
            </a:endParaRPr>
          </a:p>
          <a:p>
            <a:r>
              <a:rPr lang="en-US" altLang="zh-CN" sz="1800" dirty="0">
                <a:latin typeface="Helvetica" pitchFamily="34" charset="0"/>
                <a:cs typeface="Helvetica" pitchFamily="34" charset="0"/>
              </a:rPr>
              <a:t>Hong Kong University of Science and Technology</a:t>
            </a:r>
            <a:endParaRPr lang="en-US" altLang="zh-CN" sz="1800" dirty="0">
              <a:latin typeface="Helvetica" pitchFamily="34" charset="0"/>
              <a:cs typeface="Helvetica" pitchFamily="34" charset="0"/>
            </a:endParaRPr>
          </a:p>
          <a:p>
            <a:endParaRPr lang="en-US" altLang="zh-CN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/>
          </a:p>
        </p:txBody>
      </p:sp>
      <p:grpSp>
        <p:nvGrpSpPr>
          <p:cNvPr id="10" name="群組 1"/>
          <p:cNvGrpSpPr/>
          <p:nvPr/>
        </p:nvGrpSpPr>
        <p:grpSpPr>
          <a:xfrm>
            <a:off x="3873987" y="4909630"/>
            <a:ext cx="4476183" cy="835869"/>
            <a:chOff x="1462823" y="2405093"/>
            <a:chExt cx="9306352" cy="1748286"/>
          </a:xfrm>
        </p:grpSpPr>
        <p:grpSp>
          <p:nvGrpSpPr>
            <p:cNvPr id="11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63" name="AutoShape 48"/>
              <p:cNvSpPr>
                <a:spLocks noChangeAspect="1" noChangeArrowheads="1" noTextEdit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4" name="Freeform 50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5" name="Freeform 51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6" name="Freeform 5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7" name="Freeform 5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8" name="Freeform 54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9" name="Freeform 5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70" name="Freeform 56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71" name="Freeform 57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72" name="Freeform 58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73" name="Freeform 59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74" name="Freeform 60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75" name="Freeform 6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12" name="Group 1032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20" name="TextBox 1040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104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104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1043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1044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104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1046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1047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1048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104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1050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105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1052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1053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1054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1055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1056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1057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1058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1059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1060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1061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1062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1063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1064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1065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1066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1067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1068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1069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1070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1071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1072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1073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1074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1075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1076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1077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8" name="TextBox 1078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9" name="TextBox 1079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60" name="TextBox 1080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61" name="TextBox 1081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62" name="TextBox 1082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13" name="Group 1033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14" name="TextBox 1034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5" name="TextBox 1035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6" name="TextBox 1036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7" name="TextBox 1037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TextBox 1038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9" name="TextBox 1039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-635" y="5957570"/>
            <a:ext cx="12192000" cy="440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2000" dirty="0">
                <a:latin typeface="Helvetica" pitchFamily="34" charset="0"/>
                <a:cs typeface="Helvetica" pitchFamily="34" charset="0"/>
                <a:sym typeface="+mn-ea"/>
              </a:rPr>
              <a:t>ACM/IEEE SenSys 2026</a:t>
            </a:r>
            <a:endParaRPr lang="en-US" altLang="zh-CN" sz="2000" dirty="0">
              <a:latin typeface="Helvetica" pitchFamily="34" charset="0"/>
              <a:cs typeface="Helvetica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5620" y="1118235"/>
            <a:ext cx="11229340" cy="645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b="1" dirty="0">
                <a:sym typeface="+mn-ea"/>
              </a:rPr>
              <a:t> </a:t>
            </a:r>
            <a:r>
              <a:rPr lang="en-US" sz="2400" dirty="0">
                <a:latin typeface="Helvetica" pitchFamily="34" charset="0"/>
                <a:sym typeface="+mn-ea"/>
              </a:rPr>
              <a:t>MMEdge: </a:t>
            </a:r>
            <a:r>
              <a:rPr lang="en-US" sz="2400" b="1" dirty="0">
                <a:latin typeface="Helvetica" pitchFamily="34" charset="0"/>
                <a:sym typeface="+mn-ea"/>
              </a:rPr>
              <a:t>the first on-device pipelined sensing and inference </a:t>
            </a:r>
            <a:r>
              <a:rPr lang="en-US" sz="2400" dirty="0">
                <a:latin typeface="Helvetica" pitchFamily="34" charset="0"/>
                <a:sym typeface="+mn-ea"/>
              </a:rPr>
              <a:t>framework 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</a:t>
            </a:r>
            <a:r>
              <a:rPr lang="en-US" altLang="zh-CN" sz="2400" dirty="0">
                <a:latin typeface="Helvetica" pitchFamily="34" charset="0"/>
                <a:sym typeface="+mn-ea"/>
              </a:rPr>
              <a:t>Alternating-based </a:t>
            </a:r>
            <a:r>
              <a:rPr lang="en-US" sz="2400" dirty="0">
                <a:latin typeface="Helvetica" pitchFamily="34" charset="0"/>
                <a:sym typeface="+mn-ea"/>
              </a:rPr>
              <a:t>temporal aggregation 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Adaptive multimodal configuration optimizer</a:t>
            </a:r>
            <a:endParaRPr 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03030" y="349572"/>
            <a:ext cx="10950770" cy="684311"/>
          </a:xfrm>
        </p:spPr>
        <p:txBody>
          <a:bodyPr>
            <a:normAutofit/>
          </a:bodyPr>
          <a:lstStyle/>
          <a:p>
            <a:r>
              <a:rPr lang="en-US" sz="3600">
                <a:sym typeface="+mn-ea"/>
              </a:rPr>
              <a:t>Conclusion</a:t>
            </a:r>
            <a:endParaRPr lang="en-US" sz="3600"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741025" y="6356350"/>
            <a:ext cx="612775" cy="365125"/>
          </a:xfrm>
        </p:spPr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4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/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/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/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/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/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/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/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/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/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/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/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/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69" name="图片 68" descr="accuracy_predicto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9845" y="4939665"/>
            <a:ext cx="1710055" cy="1164590"/>
          </a:xfrm>
          <a:prstGeom prst="rect">
            <a:avLst/>
          </a:prstGeom>
        </p:spPr>
      </p:pic>
      <p:pic>
        <p:nvPicPr>
          <p:cNvPr id="75" name="图片 74" descr="online_profil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310" y="4946015"/>
            <a:ext cx="1675130" cy="115824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515620" y="4300855"/>
            <a:ext cx="6729730" cy="5927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Online profiling for rapid runtime dynamics</a:t>
            </a:r>
            <a:endParaRPr lang="en-US" alt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515620" y="4946015"/>
            <a:ext cx="66643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Generalization of learning-based modules  </a:t>
            </a:r>
            <a:endParaRPr lang="en-US" alt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15620" y="52927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New applications</a:t>
            </a:r>
            <a:endParaRPr lang="en-US" altLang="en-US" sz="2400" dirty="0">
              <a:latin typeface="Helvetica" pitchFamily="34" charset="0"/>
              <a:sym typeface="+mn-ea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3"/>
          <a:srcRect l="37910" t="43574" r="37840" b="19407"/>
          <a:stretch>
            <a:fillRect/>
          </a:stretch>
        </p:blipFill>
        <p:spPr>
          <a:xfrm>
            <a:off x="10869295" y="4850130"/>
            <a:ext cx="1095375" cy="1254125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191770" y="37515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Future Work: </a:t>
            </a:r>
            <a:endParaRPr lang="en-US" altLang="en-US" sz="2400" dirty="0">
              <a:latin typeface="Helvetica" pitchFamily="34" charset="0"/>
              <a:sym typeface="+mn-ea"/>
            </a:endParaRPr>
          </a:p>
        </p:txBody>
      </p:sp>
      <p:pic>
        <p:nvPicPr>
          <p:cNvPr id="86" name="图片 85" descr="conclus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115" y="1882775"/>
            <a:ext cx="3678555" cy="16649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7" grpId="1"/>
      <p:bldP spid="78" grpId="0"/>
      <p:bldP spid="78" grpId="1"/>
      <p:bldP spid="79" grpId="0"/>
      <p:bldP spid="79" grpId="1"/>
      <p:bldP spid="84" grpId="0"/>
      <p:bldP spid="8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dirty="0">
                <a:latin typeface="Helvetica" pitchFamily="34" charset="0"/>
                <a:sym typeface="+mn-ea"/>
              </a:rPr>
              <a:t>Full Paper: MMEdge: Accelerating On-device Multimodal Inference via Pipelined Sensing and Encoding (Accepted by SenSys’26)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: Shape 13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058449" y="1549838"/>
            <a:ext cx="2654826" cy="35991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Thanks!</a:t>
            </a:r>
            <a:endParaRPr lang="en-US" altLang="zh-CN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6" name="群組 1"/>
          <p:cNvGrpSpPr/>
          <p:nvPr/>
        </p:nvGrpSpPr>
        <p:grpSpPr>
          <a:xfrm>
            <a:off x="5499136" y="5791332"/>
            <a:ext cx="3967411" cy="791757"/>
            <a:chOff x="1462823" y="2405093"/>
            <a:chExt cx="9306352" cy="1748286"/>
          </a:xfrm>
        </p:grpSpPr>
        <p:grpSp>
          <p:nvGrpSpPr>
            <p:cNvPr id="77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129" name="AutoShape 48"/>
              <p:cNvSpPr>
                <a:spLocks noChangeAspect="1" noChangeArrowheads="1" noTextEdit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0" name="Freeform 50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1" name="Freeform 51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2" name="Freeform 52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3" name="Freeform 53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4" name="Freeform 54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5" name="Freeform 55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6" name="Freeform 56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7" name="Freeform 57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8" name="Freeform 58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39" name="Freeform 59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40" name="Freeform 60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41" name="Freeform 61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PMingLiU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86" name="TextBox 8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TextBox 8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TextBox 8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TextBox 88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TextBox 8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TextBox 90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TextBox 91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TextBox 92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TextBox 94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TextBox 95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TextBox 96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TextBox 97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TextBox 98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TextBox 99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TextBox 100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" name="TextBox 101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TextBox 102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TextBox 103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TextBox 104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TextBox 105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TextBox 106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TextBox 107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TextBox 108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TextBox 109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TextBox 110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TextBox 111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" name="TextBox 112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" name="TextBox 113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TextBox 114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115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TextBox 116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TextBox 117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TextBox 118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TextBox 119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1" name="TextBox 120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TextBox 121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TextBox 122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TextBox 124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TextBox 125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TextBox 126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7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utura Std Book" panose="020B05020202040203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80" name="TextBox 79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TextBox 80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TextBox 82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TextBox 83"/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TextBox 84"/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3" name="图片 72"/>
          <p:cNvPicPr>
            <a:picLocks noChangeAspect="1"/>
          </p:cNvPicPr>
          <p:nvPr>
            <p:custDataLst>
              <p:tags r:id="rId67"/>
            </p:custDataLst>
          </p:nvPr>
        </p:nvPicPr>
        <p:blipFill>
          <a:blip r:embed="rId68"/>
          <a:stretch>
            <a:fillRect/>
          </a:stretch>
        </p:blipFill>
        <p:spPr>
          <a:xfrm>
            <a:off x="9871075" y="3154680"/>
            <a:ext cx="1737995" cy="1737995"/>
          </a:xfrm>
          <a:prstGeom prst="rect">
            <a:avLst/>
          </a:prstGeom>
        </p:spPr>
      </p:pic>
      <p:pic>
        <p:nvPicPr>
          <p:cNvPr id="74" name="图片 73" descr="https___github.com_HKUST-MINSys-Lab_MMEdge"/>
          <p:cNvPicPr>
            <a:picLocks noChangeAspect="1"/>
          </p:cNvPicPr>
          <p:nvPr>
            <p:custDataLst>
              <p:tags r:id="rId69"/>
            </p:custDataLst>
          </p:nvPr>
        </p:nvPicPr>
        <p:blipFill>
          <a:blip r:embed="rId70"/>
          <a:srcRect l="5927" t="6108" r="5674" b="4409"/>
          <a:stretch>
            <a:fillRect/>
          </a:stretch>
        </p:blipFill>
        <p:spPr>
          <a:xfrm>
            <a:off x="5211445" y="3135630"/>
            <a:ext cx="1751965" cy="1773555"/>
          </a:xfrm>
          <a:prstGeom prst="rect">
            <a:avLst/>
          </a:prstGeom>
        </p:spPr>
      </p:pic>
      <p:sp>
        <p:nvSpPr>
          <p:cNvPr id="72" name="Slide Number Placeholder 1"/>
          <p:cNvSpPr>
            <a:spLocks noGrp="1"/>
          </p:cNvSpPr>
          <p:nvPr>
            <p:ph type="sldNum" sz="quarter" idx="4"/>
            <p:custDataLst>
              <p:tags r:id="rId7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2F2BF6-3760-4C32-8A21-40C121A0393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5" name="文本框 74"/>
          <p:cNvSpPr txBox="1"/>
          <p:nvPr>
            <p:custDataLst>
              <p:tags r:id="rId72"/>
            </p:custDataLst>
          </p:nvPr>
        </p:nvSpPr>
        <p:spPr>
          <a:xfrm>
            <a:off x="5207635" y="5046980"/>
            <a:ext cx="1737995" cy="447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2000" dirty="0">
                <a:latin typeface="Helvetica" pitchFamily="34" charset="0"/>
                <a:cs typeface="Helvetica" pitchFamily="34" charset="0"/>
              </a:rPr>
              <a:t>Github Code</a:t>
            </a:r>
            <a:endParaRPr lang="en-US" altLang="zh-CN" sz="2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3" name="文本框 142"/>
          <p:cNvSpPr txBox="1"/>
          <p:nvPr>
            <p:custDataLst>
              <p:tags r:id="rId73"/>
            </p:custDataLst>
          </p:nvPr>
        </p:nvSpPr>
        <p:spPr>
          <a:xfrm>
            <a:off x="9465945" y="5046980"/>
            <a:ext cx="2602865" cy="447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2000" dirty="0">
                <a:latin typeface="Helvetica" pitchFamily="34" charset="0"/>
                <a:cs typeface="Helvetica" pitchFamily="34" charset="0"/>
              </a:rPr>
              <a:t>HKUST MINSys Lab</a:t>
            </a:r>
            <a:endParaRPr lang="en-US" altLang="zh-CN" sz="2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7" name="文本框 146"/>
          <p:cNvSpPr txBox="1"/>
          <p:nvPr>
            <p:custDataLst>
              <p:tags r:id="rId74"/>
            </p:custDataLst>
          </p:nvPr>
        </p:nvSpPr>
        <p:spPr>
          <a:xfrm>
            <a:off x="7442200" y="5046980"/>
            <a:ext cx="1762760" cy="447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2000" dirty="0">
                <a:latin typeface="Helvetica" pitchFamily="34" charset="0"/>
                <a:cs typeface="Helvetica" pitchFamily="34" charset="0"/>
              </a:rPr>
              <a:t>Demo Video</a:t>
            </a:r>
            <a:endParaRPr lang="en-US" altLang="zh-CN" sz="2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ph sz="half" idx="13"/>
            <p:custDataLst>
              <p:tags r:id="rId75"/>
            </p:custDataLst>
          </p:nvPr>
        </p:nvSpPr>
        <p:spPr>
          <a:xfrm>
            <a:off x="4939984" y="486142"/>
            <a:ext cx="7128002" cy="2475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1" indent="-228600">
              <a:lnSpc>
                <a:spcPct val="160000"/>
              </a:lnSpc>
              <a:buFont typeface="Arial" panose="020B0604020202090204" pitchFamily="34" charset="0"/>
              <a:buChar char="•"/>
            </a:pPr>
            <a:r>
              <a:rPr altLang="zh-HK" sz="1800" dirty="0">
                <a:sym typeface="+mn-ea"/>
              </a:rPr>
              <a:t>MMEdge: Accelerating on-device Multimodal Inference via Pipelined Sensing and Encoding </a:t>
            </a:r>
            <a:endParaRPr altLang="zh-HK" sz="1800" dirty="0">
              <a:sym typeface="+mn-ea"/>
            </a:endParaRPr>
          </a:p>
          <a:p>
            <a:pPr marL="0" lvl="1" indent="-228600">
              <a:lnSpc>
                <a:spcPct val="160000"/>
              </a:lnSpc>
              <a:buFont typeface="Arial" panose="020B0604020202090204" pitchFamily="34" charset="0"/>
              <a:buChar char="•"/>
            </a:pPr>
            <a:r>
              <a:rPr lang="en-US" altLang="zh-CN" sz="1800" dirty="0">
                <a:latin typeface="Helvetica Light" pitchFamily="34" charset="0"/>
                <a:cs typeface="+mn-cs"/>
              </a:rPr>
              <a:t> </a:t>
            </a:r>
            <a:r>
              <a:rPr lang="en-US" altLang="zh-HK" sz="1800" u="sng" dirty="0"/>
              <a:t>Runxi Huang</a:t>
            </a:r>
            <a:r>
              <a:rPr lang="en-US" altLang="zh-HK" sz="1800" dirty="0"/>
              <a:t>, Mingxuan Yu, Mingyu Tsoi, Xiaomin Ouyang</a:t>
            </a:r>
            <a:endParaRPr lang="en-US" altLang="zh-HK" sz="1800" dirty="0"/>
          </a:p>
        </p:txBody>
      </p:sp>
      <p:pic>
        <p:nvPicPr>
          <p:cNvPr id="5" name="图片 4" descr="MMEdge"/>
          <p:cNvPicPr>
            <a:picLocks noChangeAspect="1"/>
          </p:cNvPicPr>
          <p:nvPr/>
        </p:nvPicPr>
        <p:blipFill>
          <a:blip r:embed="rId76"/>
          <a:srcRect l="3724" t="4046" r="2363" b="2936"/>
          <a:stretch>
            <a:fillRect/>
          </a:stretch>
        </p:blipFill>
        <p:spPr>
          <a:xfrm>
            <a:off x="7444740" y="3154680"/>
            <a:ext cx="1762760" cy="1746250"/>
          </a:xfrm>
          <a:prstGeom prst="rect">
            <a:avLst/>
          </a:prstGeom>
        </p:spPr>
      </p:pic>
    </p:spTree>
    <p:custDataLst>
      <p:tags r:id="rId7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3030" y="349572"/>
            <a:ext cx="10950770" cy="684311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en-US" sz="3400">
                <a:latin typeface="Helvetica" pitchFamily="34" charset="0"/>
                <a:cs typeface="Helvetica" pitchFamily="34" charset="0"/>
                <a:sym typeface="+mn-ea"/>
              </a:rPr>
              <a:t>Appendix: Efficient Temporal Aggregation</a:t>
            </a:r>
            <a:endParaRPr lang="en-US" sz="3400">
              <a:latin typeface="Helvetica" pitchFamily="34" charset="0"/>
              <a:cs typeface="Helvetica" pitchFamily="34" charset="0"/>
              <a:sym typeface="+mn-ea"/>
            </a:endParaRPr>
          </a:p>
        </p:txBody>
      </p:sp>
      <p:grpSp>
        <p:nvGrpSpPr>
          <p:cNvPr id="4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6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6" name="TextBox 5"/>
          <p:cNvSpPr txBox="1"/>
          <p:nvPr>
            <p:custDataLst>
              <p:tags r:id="rId64"/>
            </p:custDataLst>
          </p:nvPr>
        </p:nvSpPr>
        <p:spPr>
          <a:xfrm>
            <a:off x="515620" y="1118235"/>
            <a:ext cx="11368405" cy="560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Alternating temporal shift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Extracting temporal difference feature  </a:t>
            </a:r>
            <a:endParaRPr lang="en-US" sz="2400" dirty="0">
              <a:solidFill>
                <a:schemeClr val="tx1"/>
              </a:solidFill>
              <a:latin typeface="Helvetica" pitchFamily="34" charset="0"/>
              <a:sym typeface="+mn-ea"/>
            </a:endParaRPr>
          </a:p>
        </p:txBody>
      </p:sp>
      <p:pic>
        <p:nvPicPr>
          <p:cNvPr id="2357" name="图片 2356" descr="pipelined"/>
          <p:cNvPicPr>
            <a:picLocks noChangeAspect="1"/>
          </p:cNvPicPr>
          <p:nvPr>
            <p:custDataLst>
              <p:tags r:id="rId65"/>
            </p:custDataLst>
          </p:nvPr>
        </p:nvPicPr>
        <p:blipFill>
          <a:blip r:embed="rId66"/>
          <a:stretch>
            <a:fillRect/>
          </a:stretch>
        </p:blipFill>
        <p:spPr>
          <a:xfrm>
            <a:off x="1544320" y="2966085"/>
            <a:ext cx="3268980" cy="3616960"/>
          </a:xfrm>
          <a:prstGeom prst="rect">
            <a:avLst/>
          </a:prstGeom>
        </p:spPr>
      </p:pic>
      <p:pic>
        <p:nvPicPr>
          <p:cNvPr id="2358" name="图片 2357" descr="temporal"/>
          <p:cNvPicPr>
            <a:picLocks noChangeAspect="1"/>
          </p:cNvPicPr>
          <p:nvPr>
            <p:custDataLst>
              <p:tags r:id="rId67"/>
            </p:custDataLst>
          </p:nvPr>
        </p:nvPicPr>
        <p:blipFill>
          <a:blip r:embed="rId68"/>
          <a:stretch>
            <a:fillRect/>
          </a:stretch>
        </p:blipFill>
        <p:spPr>
          <a:xfrm>
            <a:off x="5059045" y="2966085"/>
            <a:ext cx="5153660" cy="361696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3030" y="349572"/>
            <a:ext cx="10950770" cy="684311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en-US" sz="3200">
                <a:latin typeface="Helvetica" pitchFamily="34" charset="0"/>
                <a:cs typeface="Helvetica" pitchFamily="34" charset="0"/>
                <a:sym typeface="+mn-ea"/>
              </a:rPr>
              <a:t>Appendix: Adaptive Multimodal Configuration</a:t>
            </a:r>
            <a:endParaRPr lang="en-US" sz="3200">
              <a:latin typeface="Helvetica" pitchFamily="34" charset="0"/>
              <a:cs typeface="Helvetica" pitchFamily="34" charset="0"/>
              <a:sym typeface="+mn-ea"/>
            </a:endParaRPr>
          </a:p>
        </p:txBody>
      </p:sp>
      <p:grpSp>
        <p:nvGrpSpPr>
          <p:cNvPr id="4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6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6" name="TextBox 5"/>
          <p:cNvSpPr txBox="1"/>
          <p:nvPr>
            <p:custDataLst>
              <p:tags r:id="rId64"/>
            </p:custDataLst>
          </p:nvPr>
        </p:nvSpPr>
        <p:spPr>
          <a:xfrm>
            <a:off x="515620" y="1118235"/>
            <a:ext cx="11368405" cy="560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indent="0">
              <a:lnSpc>
                <a:spcPct val="150000"/>
              </a:lnSpc>
              <a:buFont typeface="Wingdings" panose="05000000000000000000" charset="0"/>
              <a:buNone/>
            </a:pPr>
            <a:endParaRPr lang="en-US" sz="2400" dirty="0">
              <a:solidFill>
                <a:schemeClr val="tx1"/>
              </a:solidFill>
              <a:latin typeface="Helvetica" pitchFamily="34" charset="0"/>
              <a:sym typeface="+mn-ea"/>
            </a:endParaRPr>
          </a:p>
        </p:txBody>
      </p:sp>
      <p:sp>
        <p:nvSpPr>
          <p:cNvPr id="67" name="TextBox 5"/>
          <p:cNvSpPr txBox="1"/>
          <p:nvPr>
            <p:custDataLst>
              <p:tags r:id="rId65"/>
            </p:custDataLst>
          </p:nvPr>
        </p:nvSpPr>
        <p:spPr>
          <a:xfrm>
            <a:off x="546100" y="1118235"/>
            <a:ext cx="7762875" cy="1205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 </a:t>
            </a:r>
            <a:r>
              <a:rPr lang="en-US" sz="2400" dirty="0">
                <a:latin typeface="Helvetica" pitchFamily="34" charset="0"/>
                <a:sym typeface="+mn-ea"/>
              </a:rPr>
              <a:t>Motivation: Dynamic configuration selection under latency constraint with different decoding latency</a:t>
            </a:r>
            <a:endParaRPr lang="en-US" sz="2400" dirty="0">
              <a:sym typeface="+mn-ea"/>
            </a:endParaRPr>
          </a:p>
        </p:txBody>
      </p:sp>
      <p:sp>
        <p:nvSpPr>
          <p:cNvPr id="68" name="TextBox 5"/>
          <p:cNvSpPr txBox="1"/>
          <p:nvPr>
            <p:custDataLst>
              <p:tags r:id="rId66"/>
            </p:custDataLst>
          </p:nvPr>
        </p:nvSpPr>
        <p:spPr>
          <a:xfrm>
            <a:off x="515620" y="3164205"/>
            <a:ext cx="596709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Offline Stage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1257300" lvl="2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Training accuracy predictor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1257300" lvl="2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Profiling decoding latency</a:t>
            </a:r>
            <a:endParaRPr 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69" name="TextBox 5"/>
          <p:cNvSpPr txBox="1"/>
          <p:nvPr>
            <p:custDataLst>
              <p:tags r:id="rId67"/>
            </p:custDataLst>
          </p:nvPr>
        </p:nvSpPr>
        <p:spPr>
          <a:xfrm>
            <a:off x="515620" y="4852035"/>
            <a:ext cx="628586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Online Stage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1257300" lvl="2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Data input + Resource availability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3429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"/>
            </a:pPr>
            <a:endParaRPr 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70" name="TextBox 5"/>
          <p:cNvSpPr txBox="1"/>
          <p:nvPr>
            <p:custDataLst>
              <p:tags r:id="rId68"/>
            </p:custDataLst>
          </p:nvPr>
        </p:nvSpPr>
        <p:spPr>
          <a:xfrm>
            <a:off x="515620" y="2450465"/>
            <a:ext cx="7265035" cy="842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 </a:t>
            </a:r>
            <a:r>
              <a:rPr lang="en-US" sz="2400" dirty="0">
                <a:latin typeface="Helvetica" pitchFamily="34" charset="0"/>
                <a:sym typeface="+mn-ea"/>
              </a:rPr>
              <a:t>Design of multimodal configuration optimizer </a:t>
            </a:r>
            <a:endParaRPr lang="en-US" sz="2400" dirty="0">
              <a:latin typeface="Helvetica" pitchFamily="34" charset="0"/>
              <a:sym typeface="+mn-ea"/>
            </a:endParaRPr>
          </a:p>
        </p:txBody>
      </p:sp>
      <p:pic>
        <p:nvPicPr>
          <p:cNvPr id="71" name="图片 70"/>
          <p:cNvPicPr>
            <a:picLocks noChangeAspect="1"/>
          </p:cNvPicPr>
          <p:nvPr>
            <p:custDataLst>
              <p:tags r:id="rId69"/>
            </p:custDataLst>
          </p:nvPr>
        </p:nvPicPr>
        <p:blipFill>
          <a:blip r:embed="rId70"/>
          <a:stretch>
            <a:fillRect/>
          </a:stretch>
        </p:blipFill>
        <p:spPr>
          <a:xfrm>
            <a:off x="7158355" y="2423160"/>
            <a:ext cx="4906010" cy="4211955"/>
          </a:xfrm>
          <a:prstGeom prst="rect">
            <a:avLst/>
          </a:prstGeom>
        </p:spPr>
      </p:pic>
      <p:sp>
        <p:nvSpPr>
          <p:cNvPr id="72" name="灯片编号占位符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3030" y="349572"/>
            <a:ext cx="10950770" cy="684311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en-US" sz="3200">
                <a:latin typeface="Helvetica" pitchFamily="34" charset="0"/>
                <a:cs typeface="Helvetica" pitchFamily="34" charset="0"/>
                <a:sym typeface="+mn-ea"/>
              </a:rPr>
              <a:t>Appendix: Cross-modal Speculative Skipping</a:t>
            </a:r>
            <a:endParaRPr lang="en-US" sz="3200">
              <a:latin typeface="Helvetica" pitchFamily="34" charset="0"/>
              <a:cs typeface="Helvetica" pitchFamily="34" charset="0"/>
              <a:sym typeface="+mn-ea"/>
            </a:endParaRPr>
          </a:p>
        </p:txBody>
      </p:sp>
      <p:grpSp>
        <p:nvGrpSpPr>
          <p:cNvPr id="4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6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6" name="TextBox 5"/>
          <p:cNvSpPr txBox="1"/>
          <p:nvPr>
            <p:custDataLst>
              <p:tags r:id="rId64"/>
            </p:custDataLst>
          </p:nvPr>
        </p:nvSpPr>
        <p:spPr>
          <a:xfrm>
            <a:off x="515620" y="1118235"/>
            <a:ext cx="11368405" cy="560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indent="0">
              <a:lnSpc>
                <a:spcPct val="150000"/>
              </a:lnSpc>
              <a:buFont typeface="Wingdings" panose="05000000000000000000" charset="0"/>
              <a:buNone/>
            </a:pPr>
            <a:endParaRPr lang="en-US" sz="2400" dirty="0">
              <a:solidFill>
                <a:schemeClr val="tx1"/>
              </a:solidFill>
              <a:latin typeface="Helvetica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5"/>
            </p:custDataLst>
          </p:nvPr>
        </p:nvPicPr>
        <p:blipFill>
          <a:blip r:embed="rId66"/>
          <a:stretch>
            <a:fillRect/>
          </a:stretch>
        </p:blipFill>
        <p:spPr>
          <a:xfrm>
            <a:off x="1768475" y="3429000"/>
            <a:ext cx="8689340" cy="3193415"/>
          </a:xfrm>
          <a:prstGeom prst="rect">
            <a:avLst/>
          </a:prstGeom>
        </p:spPr>
      </p:pic>
      <p:sp>
        <p:nvSpPr>
          <p:cNvPr id="3" name="TextBox 5"/>
          <p:cNvSpPr txBox="1"/>
          <p:nvPr>
            <p:custDataLst>
              <p:tags r:id="rId67"/>
            </p:custDataLst>
          </p:nvPr>
        </p:nvSpPr>
        <p:spPr>
          <a:xfrm>
            <a:off x="515620" y="1118235"/>
            <a:ext cx="11676380" cy="2311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Train a light-weight gating classifier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Prediction with partial data from slower modality and full data from faster modality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Skip when prediction is confident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</a:pPr>
            <a:endParaRPr lang="en-US" sz="24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</a:pPr>
            <a:endParaRPr 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64" name="灯片编号占位符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3030" y="349572"/>
            <a:ext cx="10950770" cy="684311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en-US" sz="3600">
                <a:latin typeface="Helvetica" pitchFamily="34" charset="0"/>
                <a:cs typeface="Helvetica" pitchFamily="34" charset="0"/>
                <a:sym typeface="+mn-ea"/>
              </a:rPr>
              <a:t>Appendix: Overhead Evaluation</a:t>
            </a:r>
            <a:endParaRPr lang="en-US" sz="3600">
              <a:latin typeface="Helvetica" pitchFamily="34" charset="0"/>
              <a:cs typeface="Helvetica" pitchFamily="34" charset="0"/>
              <a:sym typeface="+mn-ea"/>
            </a:endParaRPr>
          </a:p>
        </p:txBody>
      </p:sp>
      <p:grpSp>
        <p:nvGrpSpPr>
          <p:cNvPr id="4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6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6" name="TextBox 5"/>
          <p:cNvSpPr txBox="1"/>
          <p:nvPr>
            <p:custDataLst>
              <p:tags r:id="rId64"/>
            </p:custDataLst>
          </p:nvPr>
        </p:nvSpPr>
        <p:spPr>
          <a:xfrm>
            <a:off x="515620" y="1118235"/>
            <a:ext cx="11368405" cy="560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indent="0">
              <a:lnSpc>
                <a:spcPct val="150000"/>
              </a:lnSpc>
              <a:buFont typeface="Wingdings" panose="05000000000000000000" charset="0"/>
              <a:buNone/>
            </a:pPr>
            <a:endParaRPr lang="en-US" sz="2400" dirty="0">
              <a:solidFill>
                <a:schemeClr val="tx1"/>
              </a:solidFill>
              <a:latin typeface="Helvetica" pitchFamily="34" charset="0"/>
              <a:sym typeface="+mn-ea"/>
            </a:endParaRPr>
          </a:p>
        </p:txBody>
      </p:sp>
      <p:sp>
        <p:nvSpPr>
          <p:cNvPr id="3" name="TextBox 5"/>
          <p:cNvSpPr txBox="1"/>
          <p:nvPr>
            <p:custDataLst>
              <p:tags r:id="rId65"/>
            </p:custDataLst>
          </p:nvPr>
        </p:nvSpPr>
        <p:spPr>
          <a:xfrm>
            <a:off x="515620" y="1118235"/>
            <a:ext cx="11229340" cy="2311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All designed module with little overhead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</a:pPr>
            <a:endParaRPr lang="en-US" sz="2400" dirty="0">
              <a:latin typeface="Helvetica" pitchFamily="34" charset="0"/>
              <a:sym typeface="+mn-ea"/>
            </a:endParaRPr>
          </a:p>
        </p:txBody>
      </p:sp>
      <p:pic>
        <p:nvPicPr>
          <p:cNvPr id="64" name="图片 63"/>
          <p:cNvPicPr>
            <a:picLocks noChangeAspect="1"/>
          </p:cNvPicPr>
          <p:nvPr>
            <p:custDataLst>
              <p:tags r:id="rId66"/>
            </p:custDataLst>
          </p:nvPr>
        </p:nvPicPr>
        <p:blipFill>
          <a:blip r:embed="rId67"/>
          <a:stretch>
            <a:fillRect/>
          </a:stretch>
        </p:blipFill>
        <p:spPr>
          <a:xfrm>
            <a:off x="972820" y="2703195"/>
            <a:ext cx="2993390" cy="2993390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>
            <p:custDataLst>
              <p:tags r:id="rId68"/>
            </p:custDataLst>
          </p:nvPr>
        </p:nvPicPr>
        <p:blipFill>
          <a:blip r:embed="rId69"/>
          <a:stretch>
            <a:fillRect/>
          </a:stretch>
        </p:blipFill>
        <p:spPr>
          <a:xfrm>
            <a:off x="4632960" y="2702560"/>
            <a:ext cx="2994025" cy="299402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>
            <p:custDataLst>
              <p:tags r:id="rId70"/>
            </p:custDataLst>
          </p:nvPr>
        </p:nvPicPr>
        <p:blipFill>
          <a:blip r:embed="rId71"/>
          <a:stretch>
            <a:fillRect/>
          </a:stretch>
        </p:blipFill>
        <p:spPr>
          <a:xfrm>
            <a:off x="8503920" y="2702560"/>
            <a:ext cx="2994025" cy="2994025"/>
          </a:xfrm>
          <a:prstGeom prst="rect">
            <a:avLst/>
          </a:prstGeom>
        </p:spPr>
      </p:pic>
      <p:sp>
        <p:nvSpPr>
          <p:cNvPr id="68" name="灯片编号占位符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BE15-8074-5A4B-B74B-186E4A564851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5"/>
          <p:cNvSpPr txBox="1"/>
          <p:nvPr>
            <p:custDataLst>
              <p:tags r:id="rId1"/>
            </p:custDataLst>
          </p:nvPr>
        </p:nvSpPr>
        <p:spPr>
          <a:xfrm>
            <a:off x="515620" y="1118235"/>
            <a:ext cx="11368405" cy="560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Applications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</a:pPr>
            <a:endParaRPr lang="en-US" sz="2400"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03030" y="349572"/>
            <a:ext cx="10950770" cy="684311"/>
          </a:xfrm>
        </p:spPr>
        <p:txBody>
          <a:bodyPr>
            <a:norm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dirty="0">
                <a:sym typeface="+mn-ea"/>
              </a:rPr>
              <a:t>Multimodal Sensing Systems</a:t>
            </a:r>
            <a:endParaRPr lang="en-US" altLang="zh-CN" sz="3600" dirty="0"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4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/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/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/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/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/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/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/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/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/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/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/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/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75" name="图片 74" descr="autonomous_drivi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893" r="14834"/>
          <a:stretch>
            <a:fillRect/>
          </a:stretch>
        </p:blipFill>
        <p:spPr>
          <a:xfrm>
            <a:off x="406400" y="2007870"/>
            <a:ext cx="3245485" cy="2694305"/>
          </a:xfrm>
          <a:prstGeom prst="rect">
            <a:avLst/>
          </a:prstGeom>
        </p:spPr>
      </p:pic>
      <p:pic>
        <p:nvPicPr>
          <p:cNvPr id="77" name="图片 76" descr="uav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6353" b="10159"/>
          <a:stretch>
            <a:fillRect/>
          </a:stretch>
        </p:blipFill>
        <p:spPr>
          <a:xfrm>
            <a:off x="4535805" y="1990725"/>
            <a:ext cx="3245485" cy="2711450"/>
          </a:xfrm>
          <a:prstGeom prst="rect">
            <a:avLst/>
          </a:prstGeom>
        </p:spPr>
      </p:pic>
      <p:sp>
        <p:nvSpPr>
          <p:cNvPr id="82" name="文本框 81"/>
          <p:cNvSpPr txBox="1"/>
          <p:nvPr>
            <p:custDataLst>
              <p:tags r:id="rId6"/>
            </p:custDataLst>
          </p:nvPr>
        </p:nvSpPr>
        <p:spPr>
          <a:xfrm>
            <a:off x="554355" y="4825365"/>
            <a:ext cx="3244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34" charset="0"/>
              </a:rPr>
              <a:t>Autononous Driving</a:t>
            </a:r>
            <a:endParaRPr lang="en-US" sz="2400" b="1" dirty="0">
              <a:solidFill>
                <a:sysClr val="windowText" lastClr="000000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83" name="文本框 82"/>
          <p:cNvSpPr txBox="1"/>
          <p:nvPr>
            <p:custDataLst>
              <p:tags r:id="rId7"/>
            </p:custDataLst>
          </p:nvPr>
        </p:nvSpPr>
        <p:spPr>
          <a:xfrm>
            <a:off x="4123690" y="4825365"/>
            <a:ext cx="4070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Unmanned Aerial Vehicle </a:t>
            </a:r>
            <a:endParaRPr lang="en-US" sz="2400" dirty="0"/>
          </a:p>
        </p:txBody>
      </p:sp>
      <p:sp>
        <p:nvSpPr>
          <p:cNvPr id="84" name="文本框 83"/>
          <p:cNvSpPr txBox="1"/>
          <p:nvPr>
            <p:custDataLst>
              <p:tags r:id="rId8"/>
            </p:custDataLst>
          </p:nvPr>
        </p:nvSpPr>
        <p:spPr>
          <a:xfrm>
            <a:off x="8836660" y="4825365"/>
            <a:ext cx="2661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34" charset="0"/>
              </a:rPr>
              <a:t>Mobile GUI Agent</a:t>
            </a:r>
            <a:endParaRPr lang="en-US" sz="2400" dirty="0">
              <a:latin typeface="Helvetica" pitchFamily="34" charset="0"/>
            </a:endParaRPr>
          </a:p>
        </p:txBody>
      </p:sp>
      <p:pic>
        <p:nvPicPr>
          <p:cNvPr id="74" name="图片 7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49077" r="3299" b="14231"/>
          <a:stretch>
            <a:fillRect/>
          </a:stretch>
        </p:blipFill>
        <p:spPr>
          <a:xfrm>
            <a:off x="8610600" y="1976755"/>
            <a:ext cx="3245485" cy="2725420"/>
          </a:xfrm>
          <a:prstGeom prst="rect">
            <a:avLst/>
          </a:prstGeom>
        </p:spPr>
      </p:pic>
      <p:sp>
        <p:nvSpPr>
          <p:cNvPr id="78" name="TextBox 5"/>
          <p:cNvSpPr txBox="1"/>
          <p:nvPr/>
        </p:nvSpPr>
        <p:spPr>
          <a:xfrm>
            <a:off x="554355" y="5285740"/>
            <a:ext cx="6522720" cy="1165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Real-time 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requirements</a:t>
            </a:r>
            <a:endParaRPr lang="en-US" sz="2400" dirty="0">
              <a:solidFill>
                <a:srgbClr val="FF0000"/>
              </a:solidFill>
              <a:latin typeface="Helvetica" pitchFamily="34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Privacy concern 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network fluctuation</a:t>
            </a:r>
            <a:endParaRPr lang="en-US" sz="2400" dirty="0">
              <a:solidFill>
                <a:srgbClr val="FF0000"/>
              </a:solidFill>
              <a:latin typeface="Helvetica" pitchFamily="34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8575" y="5468620"/>
            <a:ext cx="4543425" cy="800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Helvetica" pitchFamily="34" charset="0"/>
                <a:sym typeface="+mn-ea"/>
              </a:rPr>
              <a:t>On-device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 multimodal system </a:t>
            </a:r>
            <a:endParaRPr lang="en-US" sz="2400" dirty="0">
              <a:solidFill>
                <a:srgbClr val="FF0000"/>
              </a:solidFill>
              <a:latin typeface="Helvetica" pitchFamily="34" charset="0"/>
              <a:sym typeface="+mn-ea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>
            <a:off x="6631940" y="5868035"/>
            <a:ext cx="753110" cy="0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右大括号 113"/>
          <p:cNvSpPr/>
          <p:nvPr/>
        </p:nvSpPr>
        <p:spPr>
          <a:xfrm rot="5400000">
            <a:off x="5492750" y="1806575"/>
            <a:ext cx="358775" cy="7432675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191895" y="1729105"/>
            <a:ext cx="3481070" cy="3556635"/>
            <a:chOff x="1056744" y="1244876"/>
            <a:chExt cx="4463045" cy="4320391"/>
          </a:xfrm>
        </p:grpSpPr>
        <p:pic>
          <p:nvPicPr>
            <p:cNvPr id="7" name="图片 7" descr="webcam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929630" y="3930332"/>
              <a:ext cx="778135" cy="778135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3965294" y="1816246"/>
              <a:ext cx="1554495" cy="3749021"/>
              <a:chOff x="5123676" y="1707346"/>
              <a:chExt cx="1554495" cy="3749021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123676" y="1707346"/>
                <a:ext cx="1554495" cy="1392286"/>
                <a:chOff x="5123676" y="1707346"/>
                <a:chExt cx="1554495" cy="1392286"/>
              </a:xfrm>
            </p:grpSpPr>
            <p:pic>
              <p:nvPicPr>
                <p:cNvPr id="8" name="Picture 7" descr="A graph of a graph with a grid&#10;&#10;Description automatically generated with medium confidence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23676" y="1707346"/>
                  <a:ext cx="1097295" cy="935086"/>
                </a:xfrm>
                <a:prstGeom prst="rect">
                  <a:avLst/>
                </a:prstGeom>
              </p:spPr>
            </p:pic>
            <p:pic>
              <p:nvPicPr>
                <p:cNvPr id="9" name="Picture 8" descr="A graph of a graph with a grid&#10;&#10;Description automatically generated with medium confidence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6076" y="1859746"/>
                  <a:ext cx="1097295" cy="935086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graph of a graph with a grid&#10;&#10;Description automatically generated with medium confidence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8476" y="2012146"/>
                  <a:ext cx="1097295" cy="935086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 graph of a graph with a grid&#10;&#10;Description automatically generated with medium confidence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0876" y="2164546"/>
                  <a:ext cx="1097295" cy="935086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oup 36"/>
              <p:cNvGrpSpPr/>
              <p:nvPr/>
            </p:nvGrpSpPr>
            <p:grpSpPr>
              <a:xfrm>
                <a:off x="5255938" y="3626445"/>
                <a:ext cx="1420012" cy="1829922"/>
                <a:chOff x="5422375" y="3777932"/>
                <a:chExt cx="1420012" cy="1829922"/>
              </a:xfrm>
            </p:grpSpPr>
            <p:pic>
              <p:nvPicPr>
                <p:cNvPr id="6" name="Picture 5" descr="A person walking on a grass field&#10;&#10;Description automatically generated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22375" y="3777932"/>
                  <a:ext cx="962812" cy="1372722"/>
                </a:xfrm>
                <a:prstGeom prst="rect">
                  <a:avLst/>
                </a:prstGeom>
              </p:spPr>
            </p:pic>
            <p:pic>
              <p:nvPicPr>
                <p:cNvPr id="12" name="Picture 11" descr="A person walking on a grass field&#10;&#10;Description automatically generated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74775" y="3930332"/>
                  <a:ext cx="962812" cy="1372722"/>
                </a:xfrm>
                <a:prstGeom prst="rect">
                  <a:avLst/>
                </a:prstGeom>
              </p:spPr>
            </p:pic>
            <p:pic>
              <p:nvPicPr>
                <p:cNvPr id="13" name="Picture 12" descr="A person walking on a grass field&#10;&#10;Description automatically generated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27175" y="4082732"/>
                  <a:ext cx="962812" cy="1372722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person walking on a grass field&#10;&#10;Description automatically generated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79575" y="4235132"/>
                  <a:ext cx="962812" cy="137272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" name="Picture 24" descr="A black electronic device with a fan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744" y="2672040"/>
              <a:ext cx="1085417" cy="1085417"/>
            </a:xfrm>
            <a:prstGeom prst="rect">
              <a:avLst/>
            </a:prstGeom>
          </p:spPr>
        </p:pic>
        <p:cxnSp>
          <p:nvCxnSpPr>
            <p:cNvPr id="26" name="Elbow Connector 25"/>
            <p:cNvCxnSpPr>
              <a:stCxn id="25" idx="0"/>
            </p:cNvCxnSpPr>
            <p:nvPr/>
          </p:nvCxnSpPr>
          <p:spPr>
            <a:xfrm rot="5400000" flipH="1" flipV="1">
              <a:off x="2045244" y="1757329"/>
              <a:ext cx="468921" cy="1360502"/>
            </a:xfrm>
            <a:prstGeom prst="bentConnector2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5" idx="2"/>
            </p:cNvCxnSpPr>
            <p:nvPr/>
          </p:nvCxnSpPr>
          <p:spPr>
            <a:xfrm rot="16200000" flipH="1">
              <a:off x="1903047" y="3453862"/>
              <a:ext cx="629269" cy="1236457"/>
            </a:xfrm>
            <a:prstGeom prst="bentConnector2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209"/>
            <p:cNvSpPr txBox="1"/>
            <p:nvPr>
              <p:custDataLst>
                <p:tags r:id="rId6"/>
              </p:custDataLst>
            </p:nvPr>
          </p:nvSpPr>
          <p:spPr>
            <a:xfrm>
              <a:off x="2185670" y="1244876"/>
              <a:ext cx="3044190" cy="4356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000" b="1" dirty="0">
                  <a:latin typeface="Times New Roman" panose="02020503050405090304" pitchFamily="18" charset="0"/>
                  <a:ea typeface="Tahoma" panose="020B0604030504040204" pitchFamily="34" charset="0"/>
                  <a:cs typeface="Times New Roman" panose="02020503050405090304" pitchFamily="18" charset="0"/>
                  <a:sym typeface="+mn-ea"/>
                </a:rPr>
                <a:t>Sensing</a:t>
              </a:r>
              <a:endParaRPr lang="en-US" altLang="zh-CN" sz="2000" b="1" dirty="0">
                <a:latin typeface="Times New Roman" panose="02020503050405090304" pitchFamily="18" charset="0"/>
                <a:ea typeface="Tahoma" panose="020B0604030504040204" pitchFamily="34" charset="0"/>
                <a:cs typeface="Times New Roman" panose="02020503050405090304" pitchFamily="18" charset="0"/>
                <a:sym typeface="+mn-ea"/>
              </a:endParaRPr>
            </a:p>
          </p:txBody>
        </p:sp>
        <p:sp>
          <p:nvSpPr>
            <p:cNvPr id="33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2524594" y="2575591"/>
              <a:ext cx="1744980" cy="3492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b="1" dirty="0">
                  <a:latin typeface="Times New Roman" panose="02020503050405090304" pitchFamily="18" charset="0"/>
                  <a:cs typeface="Times New Roman" panose="02020503050405090304" pitchFamily="18" charset="0"/>
                </a:rPr>
                <a:t>Radar</a:t>
              </a:r>
              <a:endParaRPr lang="en-US" altLang="zh-CN" b="1" dirty="0"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34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2733621" y="4616693"/>
              <a:ext cx="1255395" cy="3492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b="1" dirty="0">
                  <a:latin typeface="Times New Roman" panose="02020503050405090304" pitchFamily="18" charset="0"/>
                  <a:cs typeface="Times New Roman" panose="02020503050405090304" pitchFamily="18" charset="0"/>
                </a:rPr>
                <a:t>Camera</a:t>
              </a:r>
              <a:endParaRPr lang="en-US" altLang="zh-CN" b="1" dirty="0"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3172" y="1975890"/>
              <a:ext cx="602294" cy="538822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314825" y="1729105"/>
            <a:ext cx="2646045" cy="3627755"/>
            <a:chOff x="4635897" y="1160480"/>
            <a:chExt cx="3392972" cy="4407454"/>
          </a:xfrm>
        </p:grpSpPr>
        <p:grpSp>
          <p:nvGrpSpPr>
            <p:cNvPr id="58" name="Group 57"/>
            <p:cNvGrpSpPr/>
            <p:nvPr/>
          </p:nvGrpSpPr>
          <p:grpSpPr>
            <a:xfrm>
              <a:off x="4635897" y="1160480"/>
              <a:ext cx="3392972" cy="3774489"/>
              <a:chOff x="4635897" y="1160480"/>
              <a:chExt cx="3392972" cy="377448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6208200" y="4059462"/>
                <a:ext cx="1270995" cy="875507"/>
                <a:chOff x="6131675" y="4254998"/>
                <a:chExt cx="1270995" cy="875507"/>
              </a:xfrm>
            </p:grpSpPr>
            <p:sp>
              <p:nvSpPr>
                <p:cNvPr id="19" name="Google Shape;64;p1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6131675" y="4263251"/>
                  <a:ext cx="254701" cy="86685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66;p15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6469252" y="4263647"/>
                  <a:ext cx="254701" cy="86646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71;p15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6806828" y="4263647"/>
                  <a:ext cx="254701" cy="86685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71;p1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147969" y="4254998"/>
                  <a:ext cx="254701" cy="86685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" name="文本框 3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635897" y="1160480"/>
                <a:ext cx="3392972" cy="38111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2000" b="1" dirty="0">
                    <a:latin typeface="Times New Roman" panose="02020503050405090304" pitchFamily="18" charset="0"/>
                    <a:cs typeface="Times New Roman" panose="02020503050405090304" pitchFamily="18" charset="0"/>
                    <a:sym typeface="+mn-ea"/>
                  </a:rPr>
                  <a:t>Unimodal Encoding</a:t>
                </a:r>
                <a:endParaRPr lang="en-US" altLang="zh-CN" sz="2000" b="1" dirty="0">
                  <a:latin typeface="Times New Roman" panose="02020503050405090304" pitchFamily="18" charset="0"/>
                  <a:cs typeface="Times New Roman" panose="02020503050405090304" pitchFamily="18" charset="0"/>
                  <a:sym typeface="+mn-ea"/>
                </a:endParaRPr>
              </a:p>
            </p:txBody>
          </p:sp>
          <p:sp>
            <p:nvSpPr>
              <p:cNvPr id="29" name="右大括号 94"/>
              <p:cNvSpPr/>
              <p:nvPr>
                <p:custDataLst>
                  <p:tags r:id="rId15"/>
                </p:custDataLst>
              </p:nvPr>
            </p:nvSpPr>
            <p:spPr>
              <a:xfrm>
                <a:off x="7770424" y="2523565"/>
                <a:ext cx="258445" cy="1978660"/>
              </a:xfrm>
              <a:prstGeom prst="rightBrace">
                <a:avLst>
                  <a:gd name="adj1" fmla="val 42432"/>
                  <a:gd name="adj2" fmla="val 45914"/>
                </a:avLst>
              </a:prstGeom>
              <a:ln w="28575" cap="flat" cmpd="sng">
                <a:solidFill>
                  <a:schemeClr val="accent1">
                    <a:shade val="50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cxnSp>
            <p:nvCxnSpPr>
              <p:cNvPr id="32" name="直接连接符 20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5627193" y="2323224"/>
                <a:ext cx="403860" cy="0"/>
              </a:xfrm>
              <a:prstGeom prst="line">
                <a:avLst/>
              </a:prstGeom>
              <a:ln w="57150" cap="flat" cmpd="sng">
                <a:solidFill>
                  <a:schemeClr val="tx2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168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5647815" y="4497216"/>
                <a:ext cx="409575" cy="0"/>
              </a:xfrm>
              <a:prstGeom prst="line">
                <a:avLst/>
              </a:prstGeom>
              <a:ln w="57150" cap="flat" cmpd="sng">
                <a:solidFill>
                  <a:schemeClr val="tx2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43" name="Group 42"/>
              <p:cNvGrpSpPr/>
              <p:nvPr/>
            </p:nvGrpSpPr>
            <p:grpSpPr>
              <a:xfrm>
                <a:off x="6260457" y="2068909"/>
                <a:ext cx="1308691" cy="878323"/>
                <a:chOff x="6086878" y="2318074"/>
                <a:chExt cx="1308691" cy="878323"/>
              </a:xfrm>
            </p:grpSpPr>
            <p:sp>
              <p:nvSpPr>
                <p:cNvPr id="44" name="Google Shape;68;p15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6086878" y="2318074"/>
                  <a:ext cx="258335" cy="86758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5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73;p15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6428688" y="2318074"/>
                  <a:ext cx="257895" cy="86758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5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64;p15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6770059" y="2318074"/>
                  <a:ext cx="257895" cy="86718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5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" name="Google Shape;64;p15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137674" y="2329212"/>
                  <a:ext cx="257895" cy="86718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5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dirty="0"/>
                </a:p>
              </p:txBody>
            </p:sp>
          </p:grpSp>
        </p:grpSp>
        <p:sp>
          <p:nvSpPr>
            <p:cNvPr id="61" name="文本框 9"/>
            <p:cNvSpPr txBox="1"/>
            <p:nvPr>
              <p:custDataLst>
                <p:tags r:id="rId22"/>
              </p:custDataLst>
            </p:nvPr>
          </p:nvSpPr>
          <p:spPr>
            <a:xfrm>
              <a:off x="6184597" y="4939179"/>
              <a:ext cx="1255571" cy="6287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500" dirty="0">
                  <a:latin typeface="Times New Roman" panose="02020503050405090304" pitchFamily="18" charset="0"/>
                  <a:cs typeface="Times New Roman" panose="02020503050405090304" pitchFamily="18" charset="0"/>
                </a:rPr>
                <a:t>Video Encoder</a:t>
              </a:r>
              <a:endParaRPr lang="en-US" altLang="zh-CN" sz="1500" dirty="0"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62" name="文本框 9"/>
            <p:cNvSpPr txBox="1"/>
            <p:nvPr>
              <p:custDataLst>
                <p:tags r:id="rId23"/>
              </p:custDataLst>
            </p:nvPr>
          </p:nvSpPr>
          <p:spPr>
            <a:xfrm>
              <a:off x="6215920" y="2971679"/>
              <a:ext cx="1255395" cy="4737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500" dirty="0">
                  <a:latin typeface="Times New Roman" panose="02020503050405090304" pitchFamily="18" charset="0"/>
                  <a:cs typeface="Times New Roman" panose="02020503050405090304" pitchFamily="18" charset="0"/>
                </a:rPr>
                <a:t>Radar Encoder</a:t>
              </a:r>
              <a:endParaRPr lang="en-US" altLang="zh-CN" sz="1500" dirty="0"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291267" y="1729105"/>
            <a:ext cx="2743835" cy="3077210"/>
            <a:chOff x="8169155" y="1110906"/>
            <a:chExt cx="3517333" cy="3738389"/>
          </a:xfrm>
        </p:grpSpPr>
        <p:grpSp>
          <p:nvGrpSpPr>
            <p:cNvPr id="59" name="Group 58"/>
            <p:cNvGrpSpPr/>
            <p:nvPr/>
          </p:nvGrpSpPr>
          <p:grpSpPr>
            <a:xfrm>
              <a:off x="8169155" y="2850650"/>
              <a:ext cx="2938556" cy="1156700"/>
              <a:chOff x="8169155" y="2850650"/>
              <a:chExt cx="2938556" cy="1156700"/>
            </a:xfrm>
          </p:grpSpPr>
          <p:pic>
            <p:nvPicPr>
              <p:cNvPr id="50" name="Picture 49" descr="A person standing in a field&#10;&#10;Description automatically generated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01623" y="2850650"/>
                <a:ext cx="1006088" cy="1156700"/>
              </a:xfrm>
              <a:prstGeom prst="rect">
                <a:avLst/>
              </a:prstGeom>
            </p:spPr>
          </p:pic>
          <p:grpSp>
            <p:nvGrpSpPr>
              <p:cNvPr id="51" name="Group 50"/>
              <p:cNvGrpSpPr/>
              <p:nvPr/>
            </p:nvGrpSpPr>
            <p:grpSpPr>
              <a:xfrm>
                <a:off x="8169155" y="2947232"/>
                <a:ext cx="1270995" cy="875507"/>
                <a:chOff x="6131675" y="4254998"/>
                <a:chExt cx="1270995" cy="875507"/>
              </a:xfrm>
            </p:grpSpPr>
            <p:sp>
              <p:nvSpPr>
                <p:cNvPr id="52" name="Google Shape;64;p15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6131675" y="4263251"/>
                  <a:ext cx="254701" cy="86685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" name="Google Shape;66;p15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6469252" y="4263647"/>
                  <a:ext cx="254701" cy="86646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" name="Google Shape;71;p15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6806828" y="4263647"/>
                  <a:ext cx="254701" cy="86685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" name="Google Shape;71;p15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7147969" y="4254998"/>
                  <a:ext cx="254701" cy="86685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1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cxnSp>
            <p:nvCxnSpPr>
              <p:cNvPr id="56" name="直接连接符 168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9566099" y="3325930"/>
                <a:ext cx="409575" cy="0"/>
              </a:xfrm>
              <a:prstGeom prst="line">
                <a:avLst/>
              </a:prstGeom>
              <a:ln w="57150" cap="flat" cmpd="sng">
                <a:solidFill>
                  <a:schemeClr val="tx2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34"/>
            <p:cNvSpPr txBox="1"/>
            <p:nvPr>
              <p:custDataLst>
                <p:tags r:id="rId30"/>
              </p:custDataLst>
            </p:nvPr>
          </p:nvSpPr>
          <p:spPr>
            <a:xfrm>
              <a:off x="8360194" y="1110906"/>
              <a:ext cx="2957195" cy="6790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000" b="1" dirty="0">
                  <a:latin typeface="Times New Roman" panose="02020503050405090304" pitchFamily="18" charset="0"/>
                  <a:cs typeface="Times New Roman" panose="02020503050405090304" pitchFamily="18" charset="0"/>
                  <a:sym typeface="+mn-ea"/>
                </a:rPr>
                <a:t>Multimodal Fusion &amp; Prediction</a:t>
              </a:r>
              <a:endParaRPr lang="en-US" altLang="zh-CN" sz="20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endParaRPr>
            </a:p>
          </p:txBody>
        </p:sp>
        <p:sp>
          <p:nvSpPr>
            <p:cNvPr id="63" name="文本框 9"/>
            <p:cNvSpPr txBox="1"/>
            <p:nvPr>
              <p:custDataLst>
                <p:tags r:id="rId31"/>
              </p:custDataLst>
            </p:nvPr>
          </p:nvSpPr>
          <p:spPr>
            <a:xfrm>
              <a:off x="9645767" y="4019228"/>
              <a:ext cx="2040721" cy="8300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500" dirty="0">
                  <a:latin typeface="Times New Roman" panose="02020503050405090304" pitchFamily="18" charset="0"/>
                  <a:cs typeface="Times New Roman" panose="02020503050405090304" pitchFamily="18" charset="0"/>
                </a:rPr>
                <a:t>Prediction:</a:t>
              </a:r>
              <a:br>
                <a:rPr lang="en-US" altLang="zh-CN" sz="1500" dirty="0">
                  <a:latin typeface="Times New Roman" panose="02020503050405090304" pitchFamily="18" charset="0"/>
                  <a:cs typeface="Times New Roman" panose="02020503050405090304" pitchFamily="18" charset="0"/>
                </a:rPr>
              </a:br>
              <a:r>
                <a:rPr lang="en-US" altLang="zh-CN" sz="1500" dirty="0">
                  <a:latin typeface="Times New Roman" panose="02020503050405090304" pitchFamily="18" charset="0"/>
                  <a:cs typeface="Times New Roman" panose="02020503050405090304" pitchFamily="18" charset="0"/>
                </a:rPr>
                <a:t>Bounding Box</a:t>
              </a:r>
              <a:endParaRPr lang="en-US" altLang="zh-CN" sz="1500" dirty="0"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403030" y="349572"/>
            <a:ext cx="10950770" cy="684311"/>
          </a:xfrm>
        </p:spPr>
        <p:txBody>
          <a:bodyPr>
            <a:norm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dirty="0">
                <a:sym typeface="+mn-ea"/>
              </a:rPr>
              <a:t>Multimodal Sensing Systems</a:t>
            </a:r>
            <a:endParaRPr lang="en-US" altLang="zh-CN" sz="3600" dirty="0">
              <a:sym typeface="+mn-ea"/>
            </a:endParaRPr>
          </a:p>
        </p:txBody>
      </p:sp>
      <p:grpSp>
        <p:nvGrpSpPr>
          <p:cNvPr id="3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4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2" name="AutoShape 48"/>
              <p:cNvSpPr>
                <a:spLocks noChangeAspect="1" noChangeArrowheads="1" noTextEdit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5" name="Freeform 50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6" name="Freeform 51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7" name="Freeform 52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8" name="Freeform 53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23" name="Freeform 54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39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40" name="TextBox 14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15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16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17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66" name="TextBox 18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67" name="TextBox 19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68" name="TextBox 20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69" name="TextBox 21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0" name="TextBox 22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1" name="TextBox 23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2" name="TextBox 24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3" name="TextBox 25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4" name="TextBox 26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5" name="TextBox 27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6" name="TextBox 28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7" name="TextBox 29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8" name="TextBox 30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79" name="TextBox 31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0" name="TextBox 32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1" name="TextBox 33"/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2" name="TextBox 34"/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3" name="TextBox 35"/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4" name="TextBox 36"/>
              <p:cNvSpPr txBox="1"/>
              <p:nvPr>
                <p:custDataLst>
                  <p:tags r:id="rId68"/>
                </p:custDataLst>
              </p:nvPr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5" name="TextBox 37"/>
              <p:cNvSpPr txBox="1"/>
              <p:nvPr>
                <p:custDataLst>
                  <p:tags r:id="rId69"/>
                </p:custDataLst>
              </p:nvPr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6" name="TextBox 38"/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7" name="TextBox 39"/>
              <p:cNvSpPr txBox="1"/>
              <p:nvPr>
                <p:custDataLst>
                  <p:tags r:id="rId71"/>
                </p:custDataLst>
              </p:nvPr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8" name="TextBox 40"/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89" name="TextBox 41"/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0" name="TextBox 42"/>
              <p:cNvSpPr txBox="1"/>
              <p:nvPr>
                <p:custDataLst>
                  <p:tags r:id="rId74"/>
                </p:custDataLst>
              </p:nvPr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1" name="TextBox 43"/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2" name="TextBox 44"/>
              <p:cNvSpPr txBox="1"/>
              <p:nvPr>
                <p:custDataLst>
                  <p:tags r:id="rId76"/>
                </p:custDataLst>
              </p:nvPr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3" name="TextBox 45"/>
              <p:cNvSpPr txBox="1"/>
              <p:nvPr>
                <p:custDataLst>
                  <p:tags r:id="rId77"/>
                </p:custDataLst>
              </p:nvPr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4" name="TextBox 46"/>
              <p:cNvSpPr txBox="1"/>
              <p:nvPr>
                <p:custDataLst>
                  <p:tags r:id="rId78"/>
                </p:custDataLst>
              </p:nvPr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5" name="TextBox 47"/>
              <p:cNvSpPr txBox="1"/>
              <p:nvPr>
                <p:custDataLst>
                  <p:tags r:id="rId79"/>
                </p:custDataLst>
              </p:nvPr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6" name="TextBox 48"/>
              <p:cNvSpPr txBox="1"/>
              <p:nvPr>
                <p:custDataLst>
                  <p:tags r:id="rId80"/>
                </p:custDataLst>
              </p:nvPr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7" name="TextBox 49"/>
              <p:cNvSpPr txBox="1"/>
              <p:nvPr>
                <p:custDataLst>
                  <p:tags r:id="rId81"/>
                </p:custDataLst>
              </p:nvPr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8" name="TextBox 50"/>
              <p:cNvSpPr txBox="1"/>
              <p:nvPr>
                <p:custDataLst>
                  <p:tags r:id="rId82"/>
                </p:custDataLst>
              </p:nvPr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99" name="TextBox 51"/>
              <p:cNvSpPr txBox="1"/>
              <p:nvPr>
                <p:custDataLst>
                  <p:tags r:id="rId83"/>
                </p:custDataLst>
              </p:nvPr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00" name="TextBox 52"/>
              <p:cNvSpPr txBox="1"/>
              <p:nvPr>
                <p:custDataLst>
                  <p:tags r:id="rId84"/>
                </p:custDataLst>
              </p:nvPr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01" name="TextBox 53"/>
              <p:cNvSpPr txBox="1"/>
              <p:nvPr>
                <p:custDataLst>
                  <p:tags r:id="rId85"/>
                </p:custDataLst>
              </p:nvPr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02" name="TextBox 54"/>
              <p:cNvSpPr txBox="1"/>
              <p:nvPr>
                <p:custDataLst>
                  <p:tags r:id="rId86"/>
                </p:custDataLst>
              </p:nvPr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03" name="TextBox 55"/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04" name="TextBox 56"/>
              <p:cNvSpPr txBox="1"/>
              <p:nvPr>
                <p:custDataLst>
                  <p:tags r:id="rId88"/>
                </p:custDataLst>
              </p:nvPr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105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106" name="TextBox 8"/>
              <p:cNvSpPr txBox="1"/>
              <p:nvPr>
                <p:custDataLst>
                  <p:tags r:id="rId89"/>
                </p:custDataLst>
              </p:nvPr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7" name="TextBox 9"/>
              <p:cNvSpPr txBox="1"/>
              <p:nvPr>
                <p:custDataLst>
                  <p:tags r:id="rId90"/>
                </p:custDataLst>
              </p:nvPr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8" name="TextBox 10"/>
              <p:cNvSpPr txBox="1"/>
              <p:nvPr>
                <p:custDataLst>
                  <p:tags r:id="rId91"/>
                </p:custDataLst>
              </p:nvPr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9" name="TextBox 11"/>
              <p:cNvSpPr txBox="1"/>
              <p:nvPr>
                <p:custDataLst>
                  <p:tags r:id="rId92"/>
                </p:custDataLst>
              </p:nvPr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0" name="TextBox 12"/>
              <p:cNvSpPr txBox="1"/>
              <p:nvPr>
                <p:custDataLst>
                  <p:tags r:id="rId93"/>
                </p:custDataLst>
              </p:nvPr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1" name="TextBox 13"/>
              <p:cNvSpPr txBox="1"/>
              <p:nvPr>
                <p:custDataLst>
                  <p:tags r:id="rId94"/>
                </p:custDataLst>
              </p:nvPr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12" name="Slide Number Placeholder 1"/>
          <p:cNvSpPr>
            <a:spLocks noGrp="1"/>
          </p:cNvSpPr>
          <p:nvPr>
            <p:ph type="sldNum" sz="quarter" idx="4"/>
            <p:custDataLst>
              <p:tags r:id="rId95"/>
            </p:custDataLst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3" name="文本框 112"/>
          <p:cNvSpPr txBox="1"/>
          <p:nvPr/>
        </p:nvSpPr>
        <p:spPr>
          <a:xfrm>
            <a:off x="514985" y="5588635"/>
            <a:ext cx="110547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sz="2400" dirty="0">
                <a:latin typeface="Helvetica" pitchFamily="34" charset="0"/>
                <a:sym typeface="+mn-ea"/>
              </a:rPr>
              <a:t>Traditional </a:t>
            </a:r>
            <a:r>
              <a:rPr lang="en-US" sz="24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sequential </a:t>
            </a:r>
            <a:r>
              <a:rPr lang="en-US" sz="2400" dirty="0">
                <a:latin typeface="Helvetica" pitchFamily="34" charset="0"/>
                <a:sym typeface="+mn-ea"/>
              </a:rPr>
              <a:t>processing framework incurs large latency: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lvl="0" indent="0" algn="ctr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en-US" sz="24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blocking</a:t>
            </a:r>
            <a:r>
              <a:rPr lang="en-US" altLang="en-US" sz="24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 unimodal encoding until all data arrives</a:t>
            </a:r>
            <a:endParaRPr lang="en-US" altLang="en-US" sz="2400" dirty="0">
              <a:solidFill>
                <a:schemeClr val="tx1"/>
              </a:solidFill>
              <a:latin typeface="Helvetica" pitchFamily="34" charset="0"/>
              <a:sym typeface="+mn-ea"/>
            </a:endParaRPr>
          </a:p>
        </p:txBody>
      </p:sp>
      <p:sp>
        <p:nvSpPr>
          <p:cNvPr id="115" name="TextBox 5"/>
          <p:cNvSpPr txBox="1"/>
          <p:nvPr>
            <p:custDataLst>
              <p:tags r:id="rId96"/>
            </p:custDataLst>
          </p:nvPr>
        </p:nvSpPr>
        <p:spPr>
          <a:xfrm>
            <a:off x="515620" y="1118235"/>
            <a:ext cx="11368405" cy="707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On-device multimodal inference system</a:t>
            </a:r>
            <a:endParaRPr lang="en-US" sz="2400" dirty="0">
              <a:solidFill>
                <a:srgbClr val="FF0000"/>
              </a:solidFill>
              <a:latin typeface="Helvetica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ldLvl="0" animBg="1"/>
      <p:bldP spid="114" grpId="1" animBg="1"/>
      <p:bldP spid="113" grpId="0"/>
      <p:bldP spid="1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erson walking on a grass field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1362" y="3534367"/>
            <a:ext cx="962812" cy="1372722"/>
          </a:xfrm>
          <a:prstGeom prst="rect">
            <a:avLst/>
          </a:prstGeom>
        </p:spPr>
      </p:pic>
      <p:pic>
        <p:nvPicPr>
          <p:cNvPr id="34" name="Picture 33" descr="A person walking on a grass field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3762" y="3686767"/>
            <a:ext cx="962812" cy="1372722"/>
          </a:xfrm>
          <a:prstGeom prst="rect">
            <a:avLst/>
          </a:prstGeom>
        </p:spPr>
      </p:pic>
      <p:pic>
        <p:nvPicPr>
          <p:cNvPr id="35" name="Picture 34" descr="A person walking on a grass field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6162" y="3839167"/>
            <a:ext cx="962812" cy="1372722"/>
          </a:xfrm>
          <a:prstGeom prst="rect">
            <a:avLst/>
          </a:prstGeom>
        </p:spPr>
      </p:pic>
      <p:pic>
        <p:nvPicPr>
          <p:cNvPr id="36" name="Picture 35" descr="A person walking on a grass field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8562" y="3991567"/>
            <a:ext cx="962812" cy="1372722"/>
          </a:xfrm>
          <a:prstGeom prst="rect">
            <a:avLst/>
          </a:prstGeom>
        </p:spPr>
      </p:pic>
      <p:pic>
        <p:nvPicPr>
          <p:cNvPr id="41" name="Picture 40" descr="A graph of a graph with a grid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98" y="1900061"/>
            <a:ext cx="1097295" cy="935086"/>
          </a:xfrm>
          <a:prstGeom prst="rect">
            <a:avLst/>
          </a:prstGeom>
        </p:spPr>
      </p:pic>
      <p:pic>
        <p:nvPicPr>
          <p:cNvPr id="42" name="Picture 41" descr="A graph of a graph with a grid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98" y="2052461"/>
            <a:ext cx="1097295" cy="935086"/>
          </a:xfrm>
          <a:prstGeom prst="rect">
            <a:avLst/>
          </a:prstGeom>
        </p:spPr>
      </p:pic>
      <p:pic>
        <p:nvPicPr>
          <p:cNvPr id="43" name="Picture 42" descr="A graph of a graph with a grid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98" y="2204861"/>
            <a:ext cx="1097295" cy="935086"/>
          </a:xfrm>
          <a:prstGeom prst="rect">
            <a:avLst/>
          </a:prstGeom>
        </p:spPr>
      </p:pic>
      <p:pic>
        <p:nvPicPr>
          <p:cNvPr id="44" name="Picture 43" descr="A graph of a graph with a grid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8" y="2357261"/>
            <a:ext cx="1097295" cy="935086"/>
          </a:xfrm>
          <a:prstGeom prst="rect">
            <a:avLst/>
          </a:prstGeom>
        </p:spPr>
      </p:pic>
      <p:sp>
        <p:nvSpPr>
          <p:cNvPr id="16" name="Google Shape;68;p15"/>
          <p:cNvSpPr/>
          <p:nvPr>
            <p:custDataLst>
              <p:tags r:id="rId3"/>
            </p:custDataLst>
          </p:nvPr>
        </p:nvSpPr>
        <p:spPr>
          <a:xfrm>
            <a:off x="6415173" y="1901514"/>
            <a:ext cx="258335" cy="867581"/>
          </a:xfrm>
          <a:prstGeom prst="roundRect">
            <a:avLst>
              <a:gd name="adj" fmla="val 50000"/>
            </a:avLst>
          </a:prstGeom>
          <a:solidFill>
            <a:srgbClr val="375A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73;p15"/>
          <p:cNvSpPr/>
          <p:nvPr>
            <p:custDataLst>
              <p:tags r:id="rId4"/>
            </p:custDataLst>
          </p:nvPr>
        </p:nvSpPr>
        <p:spPr>
          <a:xfrm>
            <a:off x="6756983" y="1901514"/>
            <a:ext cx="257895" cy="867581"/>
          </a:xfrm>
          <a:prstGeom prst="roundRect">
            <a:avLst>
              <a:gd name="adj" fmla="val 50000"/>
            </a:avLst>
          </a:prstGeom>
          <a:solidFill>
            <a:srgbClr val="375A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64;p15"/>
          <p:cNvSpPr/>
          <p:nvPr>
            <p:custDataLst>
              <p:tags r:id="rId5"/>
            </p:custDataLst>
          </p:nvPr>
        </p:nvSpPr>
        <p:spPr>
          <a:xfrm>
            <a:off x="7098354" y="1901514"/>
            <a:ext cx="257895" cy="867185"/>
          </a:xfrm>
          <a:prstGeom prst="roundRect">
            <a:avLst>
              <a:gd name="adj" fmla="val 50000"/>
            </a:avLst>
          </a:prstGeom>
          <a:solidFill>
            <a:srgbClr val="375A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64;p15"/>
          <p:cNvSpPr/>
          <p:nvPr>
            <p:custDataLst>
              <p:tags r:id="rId6"/>
            </p:custDataLst>
          </p:nvPr>
        </p:nvSpPr>
        <p:spPr>
          <a:xfrm>
            <a:off x="7465969" y="1912652"/>
            <a:ext cx="257895" cy="867185"/>
          </a:xfrm>
          <a:prstGeom prst="roundRect">
            <a:avLst>
              <a:gd name="adj" fmla="val 50000"/>
            </a:avLst>
          </a:prstGeom>
          <a:solidFill>
            <a:srgbClr val="375A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" name="文本框 34"/>
          <p:cNvSpPr txBox="1"/>
          <p:nvPr>
            <p:custDataLst>
              <p:tags r:id="rId7"/>
            </p:custDataLst>
          </p:nvPr>
        </p:nvSpPr>
        <p:spPr>
          <a:xfrm>
            <a:off x="5565775" y="1444949"/>
            <a:ext cx="2957195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0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Unimodal Encoding</a:t>
            </a:r>
            <a:endParaRPr lang="en-US" altLang="zh-CN" sz="2000" b="1" dirty="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0" name="Google Shape;64;p15"/>
          <p:cNvSpPr/>
          <p:nvPr>
            <p:custDataLst>
              <p:tags r:id="rId8"/>
            </p:custDataLst>
          </p:nvPr>
        </p:nvSpPr>
        <p:spPr>
          <a:xfrm>
            <a:off x="6459970" y="3846691"/>
            <a:ext cx="254701" cy="866858"/>
          </a:xfrm>
          <a:prstGeom prst="roundRect">
            <a:avLst>
              <a:gd name="adj" fmla="val 50000"/>
            </a:avLst>
          </a:prstGeom>
          <a:solidFill>
            <a:srgbClr val="417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66;p15"/>
          <p:cNvSpPr/>
          <p:nvPr>
            <p:custDataLst>
              <p:tags r:id="rId9"/>
            </p:custDataLst>
          </p:nvPr>
        </p:nvSpPr>
        <p:spPr>
          <a:xfrm>
            <a:off x="6797547" y="3847087"/>
            <a:ext cx="254701" cy="866462"/>
          </a:xfrm>
          <a:prstGeom prst="roundRect">
            <a:avLst>
              <a:gd name="adj" fmla="val 50000"/>
            </a:avLst>
          </a:prstGeom>
          <a:solidFill>
            <a:srgbClr val="417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71;p15"/>
          <p:cNvSpPr/>
          <p:nvPr>
            <p:custDataLst>
              <p:tags r:id="rId10"/>
            </p:custDataLst>
          </p:nvPr>
        </p:nvSpPr>
        <p:spPr>
          <a:xfrm>
            <a:off x="7135123" y="3847087"/>
            <a:ext cx="254701" cy="866858"/>
          </a:xfrm>
          <a:prstGeom prst="roundRect">
            <a:avLst>
              <a:gd name="adj" fmla="val 50000"/>
            </a:avLst>
          </a:prstGeom>
          <a:solidFill>
            <a:srgbClr val="417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71;p15"/>
          <p:cNvSpPr/>
          <p:nvPr>
            <p:custDataLst>
              <p:tags r:id="rId11"/>
            </p:custDataLst>
          </p:nvPr>
        </p:nvSpPr>
        <p:spPr>
          <a:xfrm>
            <a:off x="7476264" y="3838438"/>
            <a:ext cx="254701" cy="866858"/>
          </a:xfrm>
          <a:prstGeom prst="roundRect">
            <a:avLst>
              <a:gd name="adj" fmla="val 50000"/>
            </a:avLst>
          </a:prstGeom>
          <a:solidFill>
            <a:srgbClr val="417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文本框 209"/>
          <p:cNvSpPr txBox="1"/>
          <p:nvPr>
            <p:custDataLst>
              <p:tags r:id="rId12"/>
            </p:custDataLst>
          </p:nvPr>
        </p:nvSpPr>
        <p:spPr>
          <a:xfrm>
            <a:off x="2513965" y="1422089"/>
            <a:ext cx="3044190" cy="435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000" b="1" dirty="0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Sensing</a:t>
            </a:r>
            <a:endParaRPr lang="en-US" altLang="zh-CN" sz="2000" b="1" dirty="0"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cxnSp>
        <p:nvCxnSpPr>
          <p:cNvPr id="13" name="直接连接符 20"/>
          <p:cNvCxnSpPr/>
          <p:nvPr>
            <p:custDataLst>
              <p:tags r:id="rId13"/>
            </p:custDataLst>
          </p:nvPr>
        </p:nvCxnSpPr>
        <p:spPr>
          <a:xfrm>
            <a:off x="5871845" y="2407609"/>
            <a:ext cx="403860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68"/>
          <p:cNvCxnSpPr/>
          <p:nvPr>
            <p:custDataLst>
              <p:tags r:id="rId14"/>
            </p:custDataLst>
          </p:nvPr>
        </p:nvCxnSpPr>
        <p:spPr>
          <a:xfrm>
            <a:off x="5871845" y="4386269"/>
            <a:ext cx="409575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723515" y="1943425"/>
            <a:ext cx="1744980" cy="1007744"/>
            <a:chOff x="2395220" y="2359985"/>
            <a:chExt cx="1744980" cy="1007744"/>
          </a:xfrm>
        </p:grpSpPr>
        <p:sp>
          <p:nvSpPr>
            <p:cNvPr id="14" name="文本框 8"/>
            <p:cNvSpPr txBox="1"/>
            <p:nvPr>
              <p:custDataLst>
                <p:tags r:id="rId15"/>
              </p:custDataLst>
            </p:nvPr>
          </p:nvSpPr>
          <p:spPr>
            <a:xfrm>
              <a:off x="2395220" y="3018479"/>
              <a:ext cx="1744980" cy="3492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b="1" dirty="0">
                  <a:latin typeface="Times New Roman" panose="02020503050405090304" pitchFamily="18" charset="0"/>
                  <a:cs typeface="Times New Roman" panose="02020503050405090304" pitchFamily="18" charset="0"/>
                </a:rPr>
                <a:t>Radar</a:t>
              </a:r>
              <a:endParaRPr lang="en-US" altLang="zh-CN" b="1" dirty="0"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59955" y="2359985"/>
              <a:ext cx="602294" cy="60229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032125" y="4039110"/>
            <a:ext cx="1255395" cy="963109"/>
            <a:chOff x="2703830" y="4455670"/>
            <a:chExt cx="1255395" cy="963109"/>
          </a:xfrm>
        </p:grpSpPr>
        <p:sp>
          <p:nvSpPr>
            <p:cNvPr id="15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2703830" y="5069529"/>
              <a:ext cx="1255395" cy="3492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b="1" dirty="0">
                  <a:latin typeface="Times New Roman" panose="02020503050405090304" pitchFamily="18" charset="0"/>
                  <a:cs typeface="Times New Roman" panose="02020503050405090304" pitchFamily="18" charset="0"/>
                </a:rPr>
                <a:t>Camera</a:t>
              </a:r>
              <a:endParaRPr lang="en-US" altLang="zh-CN" b="1" dirty="0"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pic>
          <p:nvPicPr>
            <p:cNvPr id="45" name="图片 7" descr="webcam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2949227" y="4455670"/>
              <a:ext cx="778135" cy="778135"/>
            </a:xfrm>
            <a:prstGeom prst="rect">
              <a:avLst/>
            </a:prstGeom>
          </p:spPr>
        </p:pic>
      </p:grpSp>
      <p:sp>
        <p:nvSpPr>
          <p:cNvPr id="19" name="文本框 82"/>
          <p:cNvSpPr txBox="1"/>
          <p:nvPr>
            <p:custDataLst>
              <p:tags r:id="rId20"/>
            </p:custDataLst>
          </p:nvPr>
        </p:nvSpPr>
        <p:spPr>
          <a:xfrm>
            <a:off x="6376670" y="2825115"/>
            <a:ext cx="1347470" cy="309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5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Radar Encoder</a:t>
            </a:r>
            <a:endParaRPr lang="en-US" altLang="zh-CN" sz="15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3" name="文本框 83"/>
          <p:cNvSpPr txBox="1"/>
          <p:nvPr>
            <p:custDataLst>
              <p:tags r:id="rId21"/>
            </p:custDataLst>
          </p:nvPr>
        </p:nvSpPr>
        <p:spPr>
          <a:xfrm>
            <a:off x="6376670" y="4899025"/>
            <a:ext cx="1346835" cy="365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5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Video Encoder</a:t>
            </a:r>
            <a:endParaRPr lang="en-US" altLang="zh-CN" sz="15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5" name="标题 24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216535" y="292735"/>
            <a:ext cx="11788775" cy="86741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en-US" sz="3000" dirty="0">
                <a:latin typeface="Helvetica" pitchFamily="34" charset="0"/>
                <a:sym typeface="+mn-ea"/>
              </a:rPr>
              <a:t>Our key idea is to </a:t>
            </a:r>
            <a:r>
              <a:rPr lang="en-US" sz="30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pipeline sensing and</a:t>
            </a:r>
            <a:r>
              <a:rPr lang="en-US" sz="3000" dirty="0">
                <a:latin typeface="Helvetica" pitchFamily="34" charset="0"/>
                <a:sym typeface="+mn-ea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encoding </a:t>
            </a:r>
            <a:r>
              <a:rPr lang="en-US" sz="30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into smaller units</a:t>
            </a:r>
            <a:endParaRPr lang="en-US" altLang="zh-CN" sz="3000" dirty="0">
              <a:solidFill>
                <a:schemeClr val="tx1"/>
              </a:solidFill>
              <a:latin typeface="Helvetica" pitchFamily="34" charset="0"/>
              <a:sym typeface="+mn-ea"/>
            </a:endParaRPr>
          </a:p>
        </p:txBody>
      </p:sp>
      <p:sp>
        <p:nvSpPr>
          <p:cNvPr id="47" name="Slide Number Placeholder 1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7356475" y="3140075"/>
            <a:ext cx="4649470" cy="974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latin typeface="Helvetica" pitchFamily="34" charset="0"/>
                <a:ea typeface="+mj-ea"/>
                <a:cs typeface="+mj-cs"/>
              </a:rPr>
              <a:t>Hide model inference during sensing interval</a:t>
            </a:r>
            <a:endParaRPr lang="en-US" sz="28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36817" y="1444949"/>
            <a:ext cx="7603490" cy="4777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左大括号 3"/>
          <p:cNvSpPr/>
          <p:nvPr/>
        </p:nvSpPr>
        <p:spPr>
          <a:xfrm rot="16200000">
            <a:off x="2241386" y="2012168"/>
            <a:ext cx="123559" cy="90770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左大括号 7"/>
          <p:cNvSpPr/>
          <p:nvPr/>
        </p:nvSpPr>
        <p:spPr>
          <a:xfrm rot="16200000">
            <a:off x="2249150" y="4533197"/>
            <a:ext cx="108575" cy="90770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3.7037E-6 L -0.29831 -0.13264 " pathEditMode="relative" rAng="0" ptsTypes="AA">
                                      <p:cBhvr>
                                        <p:cTn id="19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66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1.48148E-6 L -0.16927 -0.1166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583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7.40741E-7 L -0.0418 -0.0909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45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2.96296E-6 L 0.08529 -0.0689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344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-0.28958 -0.06759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338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0.01713 L -0.16511 -0.04398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34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3.7037E-7 L -0.03373 -0.0201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2.59259E-6 L 0.08489 0.00185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2.59259E-6 L -0.22904 0.0909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453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86146 0.0612037 " pathEditMode="relative" rAng="0" ptsTypes="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2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2.59259E-6 L -0.23542 0.1518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75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75677 0.148241 " pathEditMode="relative" rAng="0" ptsTypes="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50052 0.0852778 " pathEditMode="relative" rAng="0" ptsTypes="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" y="4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20833e-05 0 L -0.259583 0.0872222 " pathEditMode="relative" rAng="0" ptsTypes="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4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155625 0.0839815 " pathEditMode="relative" rAng="0" ptsTypes="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4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20833e-05 0 L -0.0727083 0.0838889 " pathEditMode="relative" rAng="0" ptsTypes="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4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20833e-05 -0.000185185 L -0.348333 0.178704 " pathEditMode="relative" rAng="0" ptsTypes="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9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0.000185185 L -0.268229 0.179907 " pathEditMode="relative" rAng="0" ptsTypes="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" y="8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0.000185185 L -0.171562 0.178611 " pathEditMode="relative" rAng="0" ptsTypes="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9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20833e-05 -0.000185185 L -0.0975521 0.181111 " pathEditMode="relative" rAng="0" ptsTypes="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3" grpId="0" bldLvl="0" animBg="1"/>
      <p:bldP spid="7" grpId="0"/>
      <p:bldP spid="20" grpId="0" bldLvl="0" animBg="1"/>
      <p:bldP spid="21" grpId="0" bldLvl="0" animBg="1"/>
      <p:bldP spid="22" grpId="0" bldLvl="0" animBg="1"/>
      <p:bldP spid="24" grpId="0" bldLvl="0" animBg="1"/>
      <p:bldP spid="12" grpId="1"/>
      <p:bldP spid="19" grpId="0"/>
      <p:bldP spid="23" grpId="0"/>
      <p:bldP spid="48" grpId="0"/>
      <p:bldP spid="48" grpId="1"/>
      <p:bldP spid="138" grpId="0" bldLvl="0" animBg="1"/>
      <p:bldP spid="138" grpId="1" animBg="1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93" descr="Screenshot 2025-06-29 at 14.38.41"/>
          <p:cNvPicPr>
            <a:picLocks noChangeAspect="1"/>
          </p:cNvPicPr>
          <p:nvPr/>
        </p:nvPicPr>
        <p:blipFill>
          <a:blip r:embed="rId1"/>
          <a:srcRect l="18704" t="6515" r="14413" b="13519"/>
          <a:stretch>
            <a:fillRect/>
          </a:stretch>
        </p:blipFill>
        <p:spPr>
          <a:xfrm>
            <a:off x="11323955" y="2776855"/>
            <a:ext cx="717550" cy="965835"/>
          </a:xfrm>
          <a:prstGeom prst="rect">
            <a:avLst/>
          </a:prstGeom>
          <a:scene3d>
            <a:camera prst="orthographicFront">
              <a:rot lat="1080000" lon="18600000" rev="0"/>
            </a:camera>
            <a:lightRig rig="threePt" dir="t"/>
          </a:scene3d>
        </p:spPr>
      </p:pic>
      <p:grpSp>
        <p:nvGrpSpPr>
          <p:cNvPr id="265" name="组合 264"/>
          <p:cNvGrpSpPr/>
          <p:nvPr/>
        </p:nvGrpSpPr>
        <p:grpSpPr>
          <a:xfrm>
            <a:off x="11440795" y="4799965"/>
            <a:ext cx="687705" cy="679450"/>
            <a:chOff x="19652" y="8352"/>
            <a:chExt cx="2306" cy="2278"/>
          </a:xfrm>
        </p:grpSpPr>
        <p:pic>
          <p:nvPicPr>
            <p:cNvPr id="263" name="Picture 90" descr="statistic-business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9652" y="8352"/>
              <a:ext cx="2306" cy="2279"/>
            </a:xfrm>
            <a:prstGeom prst="rect">
              <a:avLst/>
            </a:prstGeom>
          </p:spPr>
        </p:pic>
        <p:sp>
          <p:nvSpPr>
            <p:cNvPr id="264" name="矩形 263"/>
            <p:cNvSpPr/>
            <p:nvPr>
              <p:custDataLst>
                <p:tags r:id="rId4"/>
              </p:custDataLst>
            </p:nvPr>
          </p:nvSpPr>
          <p:spPr>
            <a:xfrm>
              <a:off x="20498" y="8752"/>
              <a:ext cx="614" cy="1365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03030" y="349572"/>
            <a:ext cx="10950770" cy="684311"/>
          </a:xfrm>
        </p:spPr>
        <p:txBody>
          <a:bodyPr>
            <a:normAutofit/>
          </a:bodyPr>
          <a:lstStyle/>
          <a:p>
            <a:r>
              <a:rPr lang="en-US" sz="3600" dirty="0" err="1">
                <a:sym typeface="+mn-ea"/>
              </a:rPr>
              <a:t>MMEdge</a:t>
            </a:r>
            <a:r>
              <a:rPr lang="en-US" sz="3600" dirty="0">
                <a:sym typeface="+mn-ea"/>
              </a:rPr>
              <a:t>: System Overview</a:t>
            </a:r>
            <a:endParaRPr lang="en-US" sz="3600" dirty="0"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624185" y="6356350"/>
            <a:ext cx="612775" cy="365125"/>
          </a:xfrm>
        </p:spPr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6" name="TextBox 5"/>
          <p:cNvSpPr txBox="1"/>
          <p:nvPr>
            <p:custDataLst>
              <p:tags r:id="rId5"/>
            </p:custDataLst>
          </p:nvPr>
        </p:nvSpPr>
        <p:spPr>
          <a:xfrm>
            <a:off x="139700" y="1118235"/>
            <a:ext cx="12051665" cy="787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The first </a:t>
            </a:r>
            <a:r>
              <a:rPr lang="en-US" sz="24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pipelined sensing and encoding framework 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for on-device multimodal system</a:t>
            </a:r>
            <a:endParaRPr lang="en-US" sz="2400" dirty="0">
              <a:solidFill>
                <a:schemeClr val="tx1"/>
              </a:solidFill>
              <a:latin typeface="Helvetica" pitchFamily="34" charset="0"/>
              <a:sym typeface="+mn-ea"/>
            </a:endParaRPr>
          </a:p>
        </p:txBody>
      </p:sp>
      <p:sp>
        <p:nvSpPr>
          <p:cNvPr id="289" name="梯形 288"/>
          <p:cNvSpPr/>
          <p:nvPr/>
        </p:nvSpPr>
        <p:spPr>
          <a:xfrm rot="5400000">
            <a:off x="3818890" y="2110740"/>
            <a:ext cx="666115" cy="975360"/>
          </a:xfrm>
          <a:prstGeom prst="trapezoid">
            <a:avLst>
              <a:gd name="adj" fmla="val 14097"/>
            </a:avLst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vert270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RGB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Encoder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4" name="梯形 183"/>
          <p:cNvSpPr/>
          <p:nvPr/>
        </p:nvSpPr>
        <p:spPr>
          <a:xfrm rot="5400000">
            <a:off x="3818890" y="4241165"/>
            <a:ext cx="666115" cy="975360"/>
          </a:xfrm>
          <a:prstGeom prst="trapezoid">
            <a:avLst>
              <a:gd name="adj" fmla="val 14097"/>
            </a:avLst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vert270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chemeClr val="tx1"/>
                </a:solidFill>
                <a:sym typeface="+mn-ea"/>
              </a:rPr>
              <a:t>Radar</a:t>
            </a:r>
            <a:endParaRPr lang="en-US" altLang="zh-CN" sz="1600" dirty="0">
              <a:solidFill>
                <a:schemeClr val="tx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chemeClr val="tx1"/>
                </a:solidFill>
                <a:sym typeface="+mn-ea"/>
              </a:rPr>
              <a:t>Encoder</a:t>
            </a:r>
            <a:endParaRPr lang="en-US" altLang="zh-CN" sz="1600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82" name="组合 281"/>
          <p:cNvGrpSpPr/>
          <p:nvPr/>
        </p:nvGrpSpPr>
        <p:grpSpPr>
          <a:xfrm>
            <a:off x="2921317" y="6086792"/>
            <a:ext cx="2702560" cy="680085"/>
            <a:chOff x="4131" y="9492"/>
            <a:chExt cx="4256" cy="1071"/>
          </a:xfrm>
        </p:grpSpPr>
        <p:sp>
          <p:nvSpPr>
            <p:cNvPr id="222" name="圆角矩形 221"/>
            <p:cNvSpPr/>
            <p:nvPr/>
          </p:nvSpPr>
          <p:spPr>
            <a:xfrm flipH="1" flipV="1">
              <a:off x="4193" y="9492"/>
              <a:ext cx="4194" cy="1071"/>
            </a:xfrm>
            <a:prstGeom prst="roundRect">
              <a:avLst>
                <a:gd name="adj" fmla="val 18487"/>
              </a:avLst>
            </a:prstGeom>
            <a:solidFill>
              <a:schemeClr val="accent4">
                <a:lumMod val="20000"/>
                <a:lumOff val="80000"/>
                <a:alpha val="78000"/>
              </a:schemeClr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文本框 224"/>
            <p:cNvSpPr txBox="1"/>
            <p:nvPr/>
          </p:nvSpPr>
          <p:spPr>
            <a:xfrm>
              <a:off x="4131" y="9514"/>
              <a:ext cx="4195" cy="10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Helvetica" pitchFamily="34" charset="0"/>
                </a:rPr>
                <a:t>Adaptive Multimodal Configuration</a:t>
              </a:r>
              <a:endParaRPr lang="en-US" sz="2000" dirty="0">
                <a:solidFill>
                  <a:schemeClr val="tx1"/>
                </a:solidFill>
                <a:latin typeface="Helvetica" pitchFamily="34" charset="0"/>
              </a:endParaRPr>
            </a:p>
          </p:txBody>
        </p:sp>
      </p:grpSp>
      <p:sp>
        <p:nvSpPr>
          <p:cNvPr id="212" name="梯形 211"/>
          <p:cNvSpPr/>
          <p:nvPr>
            <p:custDataLst>
              <p:tags r:id="rId6"/>
            </p:custDataLst>
          </p:nvPr>
        </p:nvSpPr>
        <p:spPr>
          <a:xfrm rot="5400000">
            <a:off x="6021705" y="2110740"/>
            <a:ext cx="666115" cy="975360"/>
          </a:xfrm>
          <a:prstGeom prst="trapezoid">
            <a:avLst>
              <a:gd name="adj" fmla="val 14097"/>
            </a:avLst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vert270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RGB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Encoder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</p:txBody>
      </p:sp>
      <p:sp>
        <p:nvSpPr>
          <p:cNvPr id="213" name="梯形 212"/>
          <p:cNvSpPr/>
          <p:nvPr>
            <p:custDataLst>
              <p:tags r:id="rId7"/>
            </p:custDataLst>
          </p:nvPr>
        </p:nvSpPr>
        <p:spPr>
          <a:xfrm rot="5400000">
            <a:off x="8141335" y="2110740"/>
            <a:ext cx="666115" cy="975360"/>
          </a:xfrm>
          <a:prstGeom prst="trapezoid">
            <a:avLst>
              <a:gd name="adj" fmla="val 14097"/>
            </a:avLst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vert270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RGB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Encoder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</p:txBody>
      </p:sp>
      <p:sp>
        <p:nvSpPr>
          <p:cNvPr id="215" name="梯形 214"/>
          <p:cNvSpPr/>
          <p:nvPr/>
        </p:nvSpPr>
        <p:spPr>
          <a:xfrm rot="5400000">
            <a:off x="6021705" y="4241165"/>
            <a:ext cx="666115" cy="975360"/>
          </a:xfrm>
          <a:prstGeom prst="trapezoid">
            <a:avLst>
              <a:gd name="adj" fmla="val 14097"/>
            </a:avLst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vert270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chemeClr val="tx1"/>
                </a:solidFill>
                <a:sym typeface="+mn-ea"/>
              </a:rPr>
              <a:t>Radar</a:t>
            </a:r>
            <a:endParaRPr lang="en-US" altLang="zh-CN" sz="1600" dirty="0">
              <a:solidFill>
                <a:schemeClr val="tx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dirty="0">
                <a:solidFill>
                  <a:schemeClr val="tx1"/>
                </a:solidFill>
                <a:sym typeface="+mn-ea"/>
              </a:rPr>
              <a:t>Encoder</a:t>
            </a:r>
            <a:endParaRPr lang="en-US" altLang="zh-CN" sz="16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16" name="梯形 215"/>
          <p:cNvSpPr/>
          <p:nvPr>
            <p:custDataLst>
              <p:tags r:id="rId8"/>
            </p:custDataLst>
          </p:nvPr>
        </p:nvSpPr>
        <p:spPr>
          <a:xfrm rot="5400000">
            <a:off x="8141335" y="4241165"/>
            <a:ext cx="666115" cy="975360"/>
          </a:xfrm>
          <a:prstGeom prst="trapezoid">
            <a:avLst>
              <a:gd name="adj" fmla="val 14097"/>
            </a:avLst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vert270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Radar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Encoder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93" name="组合 292"/>
          <p:cNvGrpSpPr/>
          <p:nvPr/>
        </p:nvGrpSpPr>
        <p:grpSpPr>
          <a:xfrm>
            <a:off x="-6350" y="1873885"/>
            <a:ext cx="2948940" cy="3444240"/>
            <a:chOff x="100" y="3251"/>
            <a:chExt cx="4644" cy="5424"/>
          </a:xfrm>
        </p:grpSpPr>
        <p:sp>
          <p:nvSpPr>
            <p:cNvPr id="196" name="矩形 195"/>
            <p:cNvSpPr/>
            <p:nvPr/>
          </p:nvSpPr>
          <p:spPr>
            <a:xfrm flipH="1" flipV="1">
              <a:off x="220" y="3251"/>
              <a:ext cx="4524" cy="5424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8000"/>
              </a:schemeClr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8" name="图片 187" descr="webcam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4" y="4564"/>
              <a:ext cx="852" cy="852"/>
            </a:xfrm>
            <a:prstGeom prst="rect">
              <a:avLst/>
            </a:prstGeom>
          </p:spPr>
        </p:pic>
        <p:pic>
          <p:nvPicPr>
            <p:cNvPr id="189" name="图片 188" descr="天线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6" y="7200"/>
              <a:ext cx="890" cy="890"/>
            </a:xfrm>
            <a:prstGeom prst="rect">
              <a:avLst/>
            </a:prstGeom>
          </p:spPr>
        </p:pic>
        <p:pic>
          <p:nvPicPr>
            <p:cNvPr id="190" name="Picture 90" descr="statistic-busines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7" y="7078"/>
              <a:ext cx="1082" cy="1071"/>
            </a:xfrm>
            <a:prstGeom prst="rect">
              <a:avLst/>
            </a:prstGeom>
          </p:spPr>
        </p:pic>
        <p:pic>
          <p:nvPicPr>
            <p:cNvPr id="191" name="Picture 90" descr="statistic-busines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9" y="7078"/>
              <a:ext cx="1082" cy="1071"/>
            </a:xfrm>
            <a:prstGeom prst="rect">
              <a:avLst/>
            </a:prstGeom>
          </p:spPr>
        </p:pic>
        <p:pic>
          <p:nvPicPr>
            <p:cNvPr id="192" name="Picture 90" descr="statistic-busines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6" y="7078"/>
              <a:ext cx="1082" cy="1071"/>
            </a:xfrm>
            <a:prstGeom prst="rect">
              <a:avLst/>
            </a:prstGeom>
          </p:spPr>
        </p:pic>
        <p:pic>
          <p:nvPicPr>
            <p:cNvPr id="193" name="Picture 100" descr="Screenshot 2025-06-28 at 14.58.43"/>
            <p:cNvPicPr>
              <a:picLocks noChangeAspect="1"/>
            </p:cNvPicPr>
            <p:nvPr/>
          </p:nvPicPr>
          <p:blipFill>
            <a:blip r:embed="rId11"/>
            <a:srcRect l="13314" t="15883" r="12677" b="8508"/>
            <a:stretch>
              <a:fillRect/>
            </a:stretch>
          </p:blipFill>
          <p:spPr>
            <a:xfrm>
              <a:off x="1658" y="4344"/>
              <a:ext cx="889" cy="1297"/>
            </a:xfrm>
            <a:prstGeom prst="rect">
              <a:avLst/>
            </a:prstGeom>
            <a:scene3d>
              <a:camera prst="orthographicFront">
                <a:rot lat="1080000" lon="18600000" rev="0"/>
              </a:camera>
              <a:lightRig rig="threePt" dir="t"/>
            </a:scene3d>
          </p:spPr>
        </p:pic>
        <p:pic>
          <p:nvPicPr>
            <p:cNvPr id="194" name="Picture 100" descr="Screenshot 2025-06-28 at 14.58.43"/>
            <p:cNvPicPr>
              <a:picLocks noChangeAspect="1"/>
            </p:cNvPicPr>
            <p:nvPr/>
          </p:nvPicPr>
          <p:blipFill>
            <a:blip r:embed="rId11"/>
            <a:srcRect l="13314" t="15883" r="12677" b="8508"/>
            <a:stretch>
              <a:fillRect/>
            </a:stretch>
          </p:blipFill>
          <p:spPr>
            <a:xfrm>
              <a:off x="2545" y="4344"/>
              <a:ext cx="889" cy="1297"/>
            </a:xfrm>
            <a:prstGeom prst="rect">
              <a:avLst/>
            </a:prstGeom>
            <a:scene3d>
              <a:camera prst="orthographicFront">
                <a:rot lat="1080000" lon="18600000" rev="0"/>
              </a:camera>
              <a:lightRig rig="threePt" dir="t"/>
            </a:scene3d>
          </p:spPr>
        </p:pic>
        <p:pic>
          <p:nvPicPr>
            <p:cNvPr id="195" name="Picture 100" descr="Screenshot 2025-06-28 at 14.58.43"/>
            <p:cNvPicPr>
              <a:picLocks noChangeAspect="1"/>
            </p:cNvPicPr>
            <p:nvPr/>
          </p:nvPicPr>
          <p:blipFill>
            <a:blip r:embed="rId11"/>
            <a:srcRect l="13314" t="15883" r="12677" b="8508"/>
            <a:stretch>
              <a:fillRect/>
            </a:stretch>
          </p:blipFill>
          <p:spPr>
            <a:xfrm>
              <a:off x="3436" y="4344"/>
              <a:ext cx="889" cy="1297"/>
            </a:xfrm>
            <a:prstGeom prst="rect">
              <a:avLst/>
            </a:prstGeom>
            <a:scene3d>
              <a:camera prst="orthographicFront">
                <a:rot lat="1080000" lon="18600000" rev="0"/>
              </a:camera>
              <a:lightRig rig="threePt" dir="t"/>
            </a:scene3d>
          </p:spPr>
        </p:pic>
        <p:sp>
          <p:nvSpPr>
            <p:cNvPr id="197" name="文本框 224"/>
            <p:cNvSpPr txBox="1"/>
            <p:nvPr/>
          </p:nvSpPr>
          <p:spPr>
            <a:xfrm>
              <a:off x="220" y="3251"/>
              <a:ext cx="4523" cy="10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Multimodal </a:t>
              </a:r>
              <a:endParaRPr lang="en-US" altLang="zh-CN" sz="20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Streaming Data</a:t>
              </a:r>
              <a:endParaRPr lang="en-US" altLang="zh-CN" sz="20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204" name="文本框 203"/>
            <p:cNvSpPr txBox="1"/>
            <p:nvPr/>
          </p:nvSpPr>
          <p:spPr>
            <a:xfrm>
              <a:off x="100" y="5416"/>
              <a:ext cx="170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Camera</a:t>
              </a:r>
              <a:endParaRPr lang="en-US" altLang="zh-CN" b="1"/>
            </a:p>
          </p:txBody>
        </p:sp>
        <p:sp>
          <p:nvSpPr>
            <p:cNvPr id="205" name="文本框 204"/>
            <p:cNvSpPr txBox="1"/>
            <p:nvPr/>
          </p:nvSpPr>
          <p:spPr>
            <a:xfrm>
              <a:off x="220" y="8009"/>
              <a:ext cx="140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Radar</a:t>
              </a:r>
              <a:endParaRPr lang="en-US" altLang="zh-CN" b="1"/>
            </a:p>
          </p:txBody>
        </p:sp>
      </p:grpSp>
      <p:pic>
        <p:nvPicPr>
          <p:cNvPr id="267" name="Picture 100" descr="Screenshot 2025-06-28 at 14.58.43"/>
          <p:cNvPicPr>
            <a:picLocks noChangeAspect="1"/>
          </p:cNvPicPr>
          <p:nvPr/>
        </p:nvPicPr>
        <p:blipFill>
          <a:blip r:embed="rId11"/>
          <a:srcRect l="13314" t="15883" r="12677" b="8508"/>
          <a:stretch>
            <a:fillRect/>
          </a:stretch>
        </p:blipFill>
        <p:spPr>
          <a:xfrm>
            <a:off x="2112010" y="2559685"/>
            <a:ext cx="564515" cy="823595"/>
          </a:xfrm>
          <a:prstGeom prst="rect">
            <a:avLst/>
          </a:prstGeom>
          <a:scene3d>
            <a:camera prst="orthographicFront">
              <a:rot lat="1080000" lon="18600000" rev="0"/>
            </a:camera>
            <a:lightRig rig="threePt" dir="t"/>
          </a:scene3d>
        </p:spPr>
      </p:pic>
      <p:pic>
        <p:nvPicPr>
          <p:cNvPr id="268" name="Picture 100" descr="Screenshot 2025-06-28 at 14.58.43"/>
          <p:cNvPicPr>
            <a:picLocks noChangeAspect="1"/>
          </p:cNvPicPr>
          <p:nvPr/>
        </p:nvPicPr>
        <p:blipFill>
          <a:blip r:embed="rId11"/>
          <a:srcRect l="13314" t="15883" r="12677" b="8508"/>
          <a:stretch>
            <a:fillRect/>
          </a:stretch>
        </p:blipFill>
        <p:spPr>
          <a:xfrm>
            <a:off x="1546225" y="2559685"/>
            <a:ext cx="564515" cy="823595"/>
          </a:xfrm>
          <a:prstGeom prst="rect">
            <a:avLst/>
          </a:prstGeom>
          <a:scene3d>
            <a:camera prst="orthographicFront">
              <a:rot lat="1080000" lon="18600000" rev="0"/>
            </a:camera>
            <a:lightRig rig="threePt" dir="t"/>
          </a:scene3d>
        </p:spPr>
      </p:pic>
      <p:pic>
        <p:nvPicPr>
          <p:cNvPr id="269" name="Picture 100" descr="Screenshot 2025-06-28 at 14.58.43"/>
          <p:cNvPicPr>
            <a:picLocks noChangeAspect="1"/>
          </p:cNvPicPr>
          <p:nvPr/>
        </p:nvPicPr>
        <p:blipFill>
          <a:blip r:embed="rId11"/>
          <a:srcRect l="13314" t="15883" r="12677" b="8508"/>
          <a:stretch>
            <a:fillRect/>
          </a:stretch>
        </p:blipFill>
        <p:spPr>
          <a:xfrm>
            <a:off x="1005840" y="2554605"/>
            <a:ext cx="564515" cy="823595"/>
          </a:xfrm>
          <a:prstGeom prst="rect">
            <a:avLst/>
          </a:prstGeom>
          <a:scene3d>
            <a:camera prst="orthographicFront">
              <a:rot lat="1080000" lon="18600000" rev="0"/>
            </a:camera>
            <a:lightRig rig="threePt" dir="t"/>
          </a:scene3d>
        </p:spPr>
      </p:pic>
      <p:pic>
        <p:nvPicPr>
          <p:cNvPr id="273" name="Picture 90" descr="statistic-busine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95" y="4295775"/>
            <a:ext cx="687070" cy="680085"/>
          </a:xfrm>
          <a:prstGeom prst="rect">
            <a:avLst/>
          </a:prstGeom>
        </p:spPr>
      </p:pic>
      <p:pic>
        <p:nvPicPr>
          <p:cNvPr id="274" name="Picture 90" descr="statistic-busine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15" y="4295775"/>
            <a:ext cx="687070" cy="680085"/>
          </a:xfrm>
          <a:prstGeom prst="rect">
            <a:avLst/>
          </a:prstGeom>
        </p:spPr>
      </p:pic>
      <p:pic>
        <p:nvPicPr>
          <p:cNvPr id="275" name="Picture 90" descr="statistic-busine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10" y="4295775"/>
            <a:ext cx="687070" cy="680085"/>
          </a:xfrm>
          <a:prstGeom prst="rect">
            <a:avLst/>
          </a:prstGeom>
        </p:spPr>
      </p:pic>
      <p:sp>
        <p:nvSpPr>
          <p:cNvPr id="280" name="文本框 278"/>
          <p:cNvSpPr txBox="1"/>
          <p:nvPr/>
        </p:nvSpPr>
        <p:spPr>
          <a:xfrm>
            <a:off x="3158490" y="3843655"/>
            <a:ext cx="297561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sym typeface="+mn-ea"/>
              </a:rPr>
              <a:t>Sensing Interval: 50ms</a:t>
            </a:r>
            <a:endParaRPr lang="en-US" altLang="zh-CN" dirty="0">
              <a:latin typeface="Helvetica" pitchFamily="34" charset="0"/>
              <a:sym typeface="+mn-ea"/>
            </a:endParaRPr>
          </a:p>
        </p:txBody>
      </p:sp>
      <p:sp>
        <p:nvSpPr>
          <p:cNvPr id="281" name="文本框 278"/>
          <p:cNvSpPr txBox="1"/>
          <p:nvPr/>
        </p:nvSpPr>
        <p:spPr>
          <a:xfrm>
            <a:off x="2951480" y="5372735"/>
            <a:ext cx="294576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sym typeface="+mn-ea"/>
              </a:rPr>
              <a:t>Encoding Latency: 40 </a:t>
            </a:r>
            <a:r>
              <a:rPr lang="en-US" altLang="zh-CN" dirty="0" err="1">
                <a:sym typeface="+mn-ea"/>
              </a:rPr>
              <a:t>ms</a:t>
            </a:r>
            <a:endParaRPr lang="en-US" altLang="zh-CN" dirty="0">
              <a:latin typeface="Helvetica" pitchFamily="34" charset="0"/>
              <a:sym typeface="+mn-ea"/>
            </a:endParaRPr>
          </a:p>
        </p:txBody>
      </p:sp>
      <p:sp>
        <p:nvSpPr>
          <p:cNvPr id="285" name="文本框 278"/>
          <p:cNvSpPr txBox="1"/>
          <p:nvPr>
            <p:custDataLst>
              <p:tags r:id="rId12"/>
            </p:custDataLst>
          </p:nvPr>
        </p:nvSpPr>
        <p:spPr>
          <a:xfrm>
            <a:off x="2657884" y="5343525"/>
            <a:ext cx="3419475" cy="678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solidFill>
                  <a:srgbClr val="FF0000"/>
                </a:solidFill>
                <a:sym typeface="+mn-ea"/>
              </a:rPr>
              <a:t>Encoding Latency: 60ms</a:t>
            </a:r>
            <a:endParaRPr lang="en-US" altLang="zh-CN" dirty="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(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ResNet-18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-&gt; ResNet-50</a:t>
            </a:r>
            <a:r>
              <a:rPr lang="en-US" altLang="zh-CN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)</a:t>
            </a:r>
            <a:endParaRPr lang="en-US" altLang="zh-CN" dirty="0">
              <a:solidFill>
                <a:srgbClr val="FF0000"/>
              </a:solidFill>
              <a:latin typeface="Helvetica" pitchFamily="34" charset="0"/>
              <a:sym typeface="+mn-ea"/>
            </a:endParaRPr>
          </a:p>
        </p:txBody>
      </p:sp>
      <p:sp>
        <p:nvSpPr>
          <p:cNvPr id="286" name="文本框 278"/>
          <p:cNvSpPr txBox="1"/>
          <p:nvPr>
            <p:custDataLst>
              <p:tags r:id="rId13"/>
            </p:custDataLst>
          </p:nvPr>
        </p:nvSpPr>
        <p:spPr>
          <a:xfrm>
            <a:off x="3119120" y="3854455"/>
            <a:ext cx="297688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solidFill>
                  <a:srgbClr val="FF0000"/>
                </a:solidFill>
                <a:sym typeface="+mn-ea"/>
              </a:rPr>
              <a:t>Sensing Interval 70ms</a:t>
            </a:r>
            <a:endParaRPr lang="en-US" altLang="zh-CN" dirty="0">
              <a:solidFill>
                <a:srgbClr val="FF0000"/>
              </a:solidFill>
              <a:latin typeface="Helvetica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53939" y="2156292"/>
            <a:ext cx="249555" cy="787399"/>
            <a:chOff x="8005" y="3097"/>
            <a:chExt cx="790" cy="2342"/>
          </a:xfrm>
        </p:grpSpPr>
        <p:sp>
          <p:nvSpPr>
            <p:cNvPr id="4086" name="矩形 4085"/>
            <p:cNvSpPr/>
            <p:nvPr>
              <p:custDataLst>
                <p:tags r:id="rId14"/>
              </p:custDataLst>
            </p:nvPr>
          </p:nvSpPr>
          <p:spPr>
            <a:xfrm>
              <a:off x="8005" y="3097"/>
              <a:ext cx="790" cy="778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87" name="矩形 4086"/>
            <p:cNvSpPr/>
            <p:nvPr>
              <p:custDataLst>
                <p:tags r:id="rId15"/>
              </p:custDataLst>
            </p:nvPr>
          </p:nvSpPr>
          <p:spPr>
            <a:xfrm>
              <a:off x="8005" y="3877"/>
              <a:ext cx="790" cy="778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88" name="矩形 4087"/>
            <p:cNvSpPr/>
            <p:nvPr>
              <p:custDataLst>
                <p:tags r:id="rId16"/>
              </p:custDataLst>
            </p:nvPr>
          </p:nvSpPr>
          <p:spPr>
            <a:xfrm>
              <a:off x="8005" y="4661"/>
              <a:ext cx="790" cy="778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980239" y="2156292"/>
            <a:ext cx="249555" cy="787399"/>
            <a:chOff x="8005" y="3097"/>
            <a:chExt cx="790" cy="2342"/>
          </a:xfrm>
        </p:grpSpPr>
        <p:sp>
          <p:nvSpPr>
            <p:cNvPr id="11" name="矩形 10"/>
            <p:cNvSpPr/>
            <p:nvPr>
              <p:custDataLst>
                <p:tags r:id="rId17"/>
              </p:custDataLst>
            </p:nvPr>
          </p:nvSpPr>
          <p:spPr>
            <a:xfrm>
              <a:off x="8005" y="3097"/>
              <a:ext cx="790" cy="77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8"/>
              </p:custDataLst>
            </p:nvPr>
          </p:nvSpPr>
          <p:spPr>
            <a:xfrm>
              <a:off x="8005" y="3877"/>
              <a:ext cx="790" cy="77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19"/>
              </p:custDataLst>
            </p:nvPr>
          </p:nvSpPr>
          <p:spPr>
            <a:xfrm>
              <a:off x="8005" y="4661"/>
              <a:ext cx="790" cy="77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26367" y="2163010"/>
            <a:ext cx="249078" cy="786881"/>
            <a:chOff x="14176" y="3318"/>
            <a:chExt cx="522" cy="1520"/>
          </a:xfrm>
        </p:grpSpPr>
        <p:sp>
          <p:nvSpPr>
            <p:cNvPr id="14" name="矩形 13"/>
            <p:cNvSpPr/>
            <p:nvPr>
              <p:custDataLst>
                <p:tags r:id="rId20"/>
              </p:custDataLst>
            </p:nvPr>
          </p:nvSpPr>
          <p:spPr>
            <a:xfrm>
              <a:off x="14176" y="3318"/>
              <a:ext cx="523" cy="5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21"/>
              </p:custDataLst>
            </p:nvPr>
          </p:nvSpPr>
          <p:spPr>
            <a:xfrm>
              <a:off x="14176" y="3825"/>
              <a:ext cx="523" cy="5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22"/>
              </p:custDataLst>
            </p:nvPr>
          </p:nvSpPr>
          <p:spPr>
            <a:xfrm>
              <a:off x="14176" y="4334"/>
              <a:ext cx="523" cy="5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746647" y="4316486"/>
            <a:ext cx="249555" cy="787399"/>
            <a:chOff x="8005" y="3097"/>
            <a:chExt cx="790" cy="2342"/>
          </a:xfrm>
        </p:grpSpPr>
        <p:sp>
          <p:nvSpPr>
            <p:cNvPr id="18" name="矩形 17"/>
            <p:cNvSpPr/>
            <p:nvPr>
              <p:custDataLst>
                <p:tags r:id="rId23"/>
              </p:custDataLst>
            </p:nvPr>
          </p:nvSpPr>
          <p:spPr>
            <a:xfrm>
              <a:off x="8005" y="3097"/>
              <a:ext cx="790" cy="7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24"/>
              </p:custDataLst>
            </p:nvPr>
          </p:nvSpPr>
          <p:spPr>
            <a:xfrm>
              <a:off x="8005" y="3877"/>
              <a:ext cx="790" cy="7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25"/>
              </p:custDataLst>
            </p:nvPr>
          </p:nvSpPr>
          <p:spPr>
            <a:xfrm>
              <a:off x="8005" y="4661"/>
              <a:ext cx="790" cy="7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968332" y="4316072"/>
            <a:ext cx="249078" cy="786881"/>
            <a:chOff x="10884" y="6629"/>
            <a:chExt cx="522" cy="1520"/>
          </a:xfrm>
        </p:grpSpPr>
        <p:sp>
          <p:nvSpPr>
            <p:cNvPr id="21" name="矩形 20"/>
            <p:cNvSpPr/>
            <p:nvPr>
              <p:custDataLst>
                <p:tags r:id="rId26"/>
              </p:custDataLst>
            </p:nvPr>
          </p:nvSpPr>
          <p:spPr>
            <a:xfrm>
              <a:off x="10884" y="6629"/>
              <a:ext cx="523" cy="505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27"/>
              </p:custDataLst>
            </p:nvPr>
          </p:nvSpPr>
          <p:spPr>
            <a:xfrm>
              <a:off x="10884" y="7136"/>
              <a:ext cx="523" cy="505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>
              <p:custDataLst>
                <p:tags r:id="rId28"/>
              </p:custDataLst>
            </p:nvPr>
          </p:nvSpPr>
          <p:spPr>
            <a:xfrm>
              <a:off x="10884" y="7645"/>
              <a:ext cx="523" cy="505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044486" y="4311048"/>
            <a:ext cx="249078" cy="786881"/>
            <a:chOff x="14156" y="6625"/>
            <a:chExt cx="522" cy="1520"/>
          </a:xfrm>
        </p:grpSpPr>
        <p:sp>
          <p:nvSpPr>
            <p:cNvPr id="24" name="矩形 23"/>
            <p:cNvSpPr/>
            <p:nvPr>
              <p:custDataLst>
                <p:tags r:id="rId29"/>
              </p:custDataLst>
            </p:nvPr>
          </p:nvSpPr>
          <p:spPr>
            <a:xfrm>
              <a:off x="14156" y="6625"/>
              <a:ext cx="523" cy="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>
              <p:custDataLst>
                <p:tags r:id="rId30"/>
              </p:custDataLst>
            </p:nvPr>
          </p:nvSpPr>
          <p:spPr>
            <a:xfrm>
              <a:off x="14156" y="7132"/>
              <a:ext cx="523" cy="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>
              <p:custDataLst>
                <p:tags r:id="rId31"/>
              </p:custDataLst>
            </p:nvPr>
          </p:nvSpPr>
          <p:spPr>
            <a:xfrm>
              <a:off x="14156" y="7641"/>
              <a:ext cx="523" cy="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/>
              <p:cNvSpPr txBox="1"/>
              <p:nvPr/>
            </p:nvSpPr>
            <p:spPr>
              <a:xfrm>
                <a:off x="4473575" y="3391535"/>
                <a:ext cx="687070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solidFill>
                    <a:schemeClr val="tx1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575" y="3391535"/>
                <a:ext cx="687070" cy="368300"/>
              </a:xfrm>
              <a:prstGeom prst="rect">
                <a:avLst/>
              </a:prstGeom>
              <a:blipFill rotWithShape="1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/>
              <p:cNvSpPr txBox="1"/>
              <p:nvPr/>
            </p:nvSpPr>
            <p:spPr>
              <a:xfrm>
                <a:off x="6708140" y="3366135"/>
                <a:ext cx="687070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solidFill>
                    <a:schemeClr val="tx1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140" y="3366135"/>
                <a:ext cx="687070" cy="368300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/>
              <p:cNvSpPr txBox="1"/>
              <p:nvPr/>
            </p:nvSpPr>
            <p:spPr>
              <a:xfrm>
                <a:off x="8675370" y="3383280"/>
                <a:ext cx="687070" cy="36893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solidFill>
                    <a:schemeClr val="tx1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5370" y="3383280"/>
                <a:ext cx="687070" cy="368935"/>
              </a:xfrm>
              <a:prstGeom prst="rect">
                <a:avLst/>
              </a:prstGeom>
              <a:blipFill rotWithShape="1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组合 35"/>
          <p:cNvGrpSpPr/>
          <p:nvPr/>
        </p:nvGrpSpPr>
        <p:grpSpPr>
          <a:xfrm>
            <a:off x="9361805" y="1782445"/>
            <a:ext cx="1991995" cy="4574540"/>
            <a:chOff x="14743" y="2807"/>
            <a:chExt cx="3137" cy="7204"/>
          </a:xfrm>
        </p:grpSpPr>
        <p:sp>
          <p:nvSpPr>
            <p:cNvPr id="226" name="圆角矩形 225"/>
            <p:cNvSpPr/>
            <p:nvPr>
              <p:custDataLst>
                <p:tags r:id="rId35"/>
              </p:custDataLst>
            </p:nvPr>
          </p:nvSpPr>
          <p:spPr>
            <a:xfrm flipH="1" flipV="1">
              <a:off x="14744" y="2807"/>
              <a:ext cx="3136" cy="7204"/>
            </a:xfrm>
            <a:prstGeom prst="roundRect">
              <a:avLst>
                <a:gd name="adj" fmla="val 18487"/>
              </a:avLst>
            </a:prstGeom>
            <a:solidFill>
              <a:schemeClr val="accent4">
                <a:lumMod val="20000"/>
                <a:lumOff val="80000"/>
                <a:alpha val="78000"/>
              </a:schemeClr>
            </a:solidFill>
            <a:ln w="25400" cmpd="sng">
              <a:noFill/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文本框 278"/>
            <p:cNvSpPr txBox="1"/>
            <p:nvPr/>
          </p:nvSpPr>
          <p:spPr>
            <a:xfrm>
              <a:off x="14743" y="8461"/>
              <a:ext cx="3137" cy="12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dirty="0">
                  <a:sym typeface="+mn-ea"/>
                </a:rPr>
                <a:t>Alternating-based Temporal Aggregation</a:t>
              </a:r>
              <a:endParaRPr lang="en-US" altLang="zh-CN" dirty="0">
                <a:latin typeface="Helvetica" pitchFamily="34" charset="0"/>
                <a:sym typeface="+mn-ea"/>
              </a:endParaRPr>
            </a:p>
          </p:txBody>
        </p:sp>
        <p:grpSp>
          <p:nvGrpSpPr>
            <p:cNvPr id="270" name="组合 269"/>
            <p:cNvGrpSpPr/>
            <p:nvPr/>
          </p:nvGrpSpPr>
          <p:grpSpPr>
            <a:xfrm>
              <a:off x="15730" y="3063"/>
              <a:ext cx="851" cy="5297"/>
              <a:chOff x="10948" y="-1129"/>
              <a:chExt cx="1771" cy="15455"/>
            </a:xfrm>
          </p:grpSpPr>
          <p:grpSp>
            <p:nvGrpSpPr>
              <p:cNvPr id="2282" name="组合 2281"/>
              <p:cNvGrpSpPr/>
              <p:nvPr/>
            </p:nvGrpSpPr>
            <p:grpSpPr>
              <a:xfrm>
                <a:off x="11235" y="-1129"/>
                <a:ext cx="1190" cy="2738"/>
                <a:chOff x="4439" y="-878"/>
                <a:chExt cx="1190" cy="2738"/>
              </a:xfrm>
            </p:grpSpPr>
            <p:sp>
              <p:nvSpPr>
                <p:cNvPr id="500" name="矩形 499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4439" y="-878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1" name="矩形 500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4439" y="-1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2" name="矩形 501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4439" y="68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3" name="矩形 502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4439" y="-878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4" name="矩形 503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4439" y="-1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5" name="矩形 504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4439" y="68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6" name="矩形 505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4439" y="-878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7" name="矩形 506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4439" y="-1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8" name="矩形 507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4439" y="68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7" name="矩形 866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4639" y="-678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8" name="矩形 867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4639" y="1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9" name="矩形 868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4639" y="88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0" name="矩形 869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4639" y="-678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1" name="矩形 870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4639" y="1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2" name="矩形 871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4639" y="88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3" name="矩形 872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4639" y="-678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4" name="矩形 873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4639" y="1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5" name="矩形 874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4639" y="88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1227" name="矩形 1226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4839" y="-478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8" name="矩形 1227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4839" y="3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9" name="矩形 1228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4839" y="108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0" name="矩形 1229"/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4839" y="-478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1" name="矩形 1230"/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4839" y="3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2" name="矩形 1231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4839" y="108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3" name="矩形 1232"/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4839" y="-478"/>
                  <a:ext cx="790" cy="77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4" name="矩形 1233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4839" y="300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5" name="矩形 1234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4839" y="108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83" name="组合 2282"/>
              <p:cNvGrpSpPr/>
              <p:nvPr/>
            </p:nvGrpSpPr>
            <p:grpSpPr>
              <a:xfrm>
                <a:off x="11235" y="3064"/>
                <a:ext cx="1190" cy="2738"/>
                <a:chOff x="4439" y="2642"/>
                <a:chExt cx="1190" cy="2738"/>
              </a:xfrm>
            </p:grpSpPr>
            <p:sp>
              <p:nvSpPr>
                <p:cNvPr id="509" name="矩形 508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0" name="矩形 509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1" name="矩形 510"/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2" name="矩形 511"/>
                <p:cNvSpPr/>
                <p:nvPr>
                  <p:custDataLst>
                    <p:tags r:id="rId66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3" name="矩形 512"/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4" name="矩形 513"/>
                <p:cNvSpPr/>
                <p:nvPr>
                  <p:custDataLst>
                    <p:tags r:id="rId68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5" name="矩形 514"/>
                <p:cNvSpPr/>
                <p:nvPr>
                  <p:custDataLst>
                    <p:tags r:id="rId69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6" name="矩形 515"/>
                <p:cNvSpPr/>
                <p:nvPr>
                  <p:custDataLst>
                    <p:tags r:id="rId70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7" name="矩形 516"/>
                <p:cNvSpPr/>
                <p:nvPr>
                  <p:custDataLst>
                    <p:tags r:id="rId71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8" name="矩形 517"/>
                <p:cNvSpPr/>
                <p:nvPr>
                  <p:custDataLst>
                    <p:tags r:id="rId72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9" name="矩形 518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0" name="矩形 519"/>
                <p:cNvSpPr/>
                <p:nvPr>
                  <p:custDataLst>
                    <p:tags r:id="rId74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1" name="矩形 520"/>
                <p:cNvSpPr/>
                <p:nvPr>
                  <p:custDataLst>
                    <p:tags r:id="rId75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2" name="矩形 521"/>
                <p:cNvSpPr/>
                <p:nvPr>
                  <p:custDataLst>
                    <p:tags r:id="rId76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3" name="矩形 522"/>
                <p:cNvSpPr/>
                <p:nvPr>
                  <p:custDataLst>
                    <p:tags r:id="rId77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4" name="矩形 523"/>
                <p:cNvSpPr/>
                <p:nvPr>
                  <p:custDataLst>
                    <p:tags r:id="rId78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5" name="矩形 524"/>
                <p:cNvSpPr/>
                <p:nvPr>
                  <p:custDataLst>
                    <p:tags r:id="rId79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6" name="矩形 525"/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7" name="矩形 526"/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8" name="矩形 527"/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9" name="矩形 528"/>
                <p:cNvSpPr/>
                <p:nvPr>
                  <p:custDataLst>
                    <p:tags r:id="rId83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0" name="矩形 529"/>
                <p:cNvSpPr/>
                <p:nvPr>
                  <p:custDataLst>
                    <p:tags r:id="rId84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1" name="矩形 530"/>
                <p:cNvSpPr/>
                <p:nvPr>
                  <p:custDataLst>
                    <p:tags r:id="rId85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2" name="矩形 531"/>
                <p:cNvSpPr/>
                <p:nvPr>
                  <p:custDataLst>
                    <p:tags r:id="rId86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3" name="矩形 532"/>
                <p:cNvSpPr/>
                <p:nvPr>
                  <p:custDataLst>
                    <p:tags r:id="rId87"/>
                  </p:custDataLst>
                </p:nvPr>
              </p:nvSpPr>
              <p:spPr>
                <a:xfrm>
                  <a:off x="4439" y="26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4" name="矩形 533"/>
                <p:cNvSpPr/>
                <p:nvPr>
                  <p:custDataLst>
                    <p:tags r:id="rId88"/>
                  </p:custDataLst>
                </p:nvPr>
              </p:nvSpPr>
              <p:spPr>
                <a:xfrm>
                  <a:off x="4439" y="34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5" name="矩形 534"/>
                <p:cNvSpPr/>
                <p:nvPr>
                  <p:custDataLst>
                    <p:tags r:id="rId89"/>
                  </p:custDataLst>
                </p:nvPr>
              </p:nvSpPr>
              <p:spPr>
                <a:xfrm>
                  <a:off x="4439" y="4202"/>
                  <a:ext cx="790" cy="77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6" name="矩形 875"/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7" name="矩形 876"/>
                <p:cNvSpPr/>
                <p:nvPr>
                  <p:custDataLst>
                    <p:tags r:id="rId91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8" name="矩形 877"/>
                <p:cNvSpPr/>
                <p:nvPr>
                  <p:custDataLst>
                    <p:tags r:id="rId92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9" name="矩形 878"/>
                <p:cNvSpPr/>
                <p:nvPr>
                  <p:custDataLst>
                    <p:tags r:id="rId93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0" name="矩形 879"/>
                <p:cNvSpPr/>
                <p:nvPr>
                  <p:custDataLst>
                    <p:tags r:id="rId94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1" name="矩形 880"/>
                <p:cNvSpPr/>
                <p:nvPr>
                  <p:custDataLst>
                    <p:tags r:id="rId95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2" name="矩形 881"/>
                <p:cNvSpPr/>
                <p:nvPr>
                  <p:custDataLst>
                    <p:tags r:id="rId96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3" name="矩形 882"/>
                <p:cNvSpPr/>
                <p:nvPr>
                  <p:custDataLst>
                    <p:tags r:id="rId97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4" name="矩形 883"/>
                <p:cNvSpPr/>
                <p:nvPr>
                  <p:custDataLst>
                    <p:tags r:id="rId98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5" name="矩形 884"/>
                <p:cNvSpPr/>
                <p:nvPr>
                  <p:custDataLst>
                    <p:tags r:id="rId99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6" name="矩形 885"/>
                <p:cNvSpPr/>
                <p:nvPr>
                  <p:custDataLst>
                    <p:tags r:id="rId100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7" name="矩形 886"/>
                <p:cNvSpPr/>
                <p:nvPr>
                  <p:custDataLst>
                    <p:tags r:id="rId101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8" name="矩形 887"/>
                <p:cNvSpPr/>
                <p:nvPr>
                  <p:custDataLst>
                    <p:tags r:id="rId102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9" name="矩形 888"/>
                <p:cNvSpPr/>
                <p:nvPr>
                  <p:custDataLst>
                    <p:tags r:id="rId103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0" name="矩形 889"/>
                <p:cNvSpPr/>
                <p:nvPr>
                  <p:custDataLst>
                    <p:tags r:id="rId104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1" name="矩形 890"/>
                <p:cNvSpPr/>
                <p:nvPr>
                  <p:custDataLst>
                    <p:tags r:id="rId105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2" name="矩形 891"/>
                <p:cNvSpPr/>
                <p:nvPr>
                  <p:custDataLst>
                    <p:tags r:id="rId106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3" name="矩形 892"/>
                <p:cNvSpPr/>
                <p:nvPr>
                  <p:custDataLst>
                    <p:tags r:id="rId107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4" name="矩形 893"/>
                <p:cNvSpPr/>
                <p:nvPr>
                  <p:custDataLst>
                    <p:tags r:id="rId108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5" name="矩形 894"/>
                <p:cNvSpPr/>
                <p:nvPr>
                  <p:custDataLst>
                    <p:tags r:id="rId109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6" name="矩形 895"/>
                <p:cNvSpPr/>
                <p:nvPr>
                  <p:custDataLst>
                    <p:tags r:id="rId110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7" name="矩形 896"/>
                <p:cNvSpPr/>
                <p:nvPr>
                  <p:custDataLst>
                    <p:tags r:id="rId111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8" name="矩形 897"/>
                <p:cNvSpPr/>
                <p:nvPr>
                  <p:custDataLst>
                    <p:tags r:id="rId112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9" name="矩形 898"/>
                <p:cNvSpPr/>
                <p:nvPr>
                  <p:custDataLst>
                    <p:tags r:id="rId113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0" name="矩形 899"/>
                <p:cNvSpPr/>
                <p:nvPr>
                  <p:custDataLst>
                    <p:tags r:id="rId114"/>
                  </p:custDataLst>
                </p:nvPr>
              </p:nvSpPr>
              <p:spPr>
                <a:xfrm>
                  <a:off x="4639" y="28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1" name="矩形 900"/>
                <p:cNvSpPr/>
                <p:nvPr>
                  <p:custDataLst>
                    <p:tags r:id="rId115"/>
                  </p:custDataLst>
                </p:nvPr>
              </p:nvSpPr>
              <p:spPr>
                <a:xfrm>
                  <a:off x="4639" y="36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2" name="矩形 901"/>
                <p:cNvSpPr/>
                <p:nvPr>
                  <p:custDataLst>
                    <p:tags r:id="rId116"/>
                  </p:custDataLst>
                </p:nvPr>
              </p:nvSpPr>
              <p:spPr>
                <a:xfrm>
                  <a:off x="4639" y="44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1236" name="矩形 1235"/>
                <p:cNvSpPr/>
                <p:nvPr>
                  <p:custDataLst>
                    <p:tags r:id="rId117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7" name="矩形 1236"/>
                <p:cNvSpPr/>
                <p:nvPr>
                  <p:custDataLst>
                    <p:tags r:id="rId118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8" name="矩形 1237"/>
                <p:cNvSpPr/>
                <p:nvPr>
                  <p:custDataLst>
                    <p:tags r:id="rId119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9" name="矩形 1238"/>
                <p:cNvSpPr/>
                <p:nvPr>
                  <p:custDataLst>
                    <p:tags r:id="rId120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0" name="矩形 1239"/>
                <p:cNvSpPr/>
                <p:nvPr>
                  <p:custDataLst>
                    <p:tags r:id="rId121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1" name="矩形 1240"/>
                <p:cNvSpPr/>
                <p:nvPr>
                  <p:custDataLst>
                    <p:tags r:id="rId122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2" name="矩形 1241"/>
                <p:cNvSpPr/>
                <p:nvPr>
                  <p:custDataLst>
                    <p:tags r:id="rId123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3" name="矩形 1242"/>
                <p:cNvSpPr/>
                <p:nvPr>
                  <p:custDataLst>
                    <p:tags r:id="rId124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4" name="矩形 1243"/>
                <p:cNvSpPr/>
                <p:nvPr>
                  <p:custDataLst>
                    <p:tags r:id="rId125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5" name="矩形 1244"/>
                <p:cNvSpPr/>
                <p:nvPr>
                  <p:custDataLst>
                    <p:tags r:id="rId126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6" name="矩形 1245"/>
                <p:cNvSpPr/>
                <p:nvPr>
                  <p:custDataLst>
                    <p:tags r:id="rId127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7" name="矩形 1246"/>
                <p:cNvSpPr/>
                <p:nvPr>
                  <p:custDataLst>
                    <p:tags r:id="rId128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8" name="矩形 1247"/>
                <p:cNvSpPr/>
                <p:nvPr>
                  <p:custDataLst>
                    <p:tags r:id="rId129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9" name="矩形 1248"/>
                <p:cNvSpPr/>
                <p:nvPr>
                  <p:custDataLst>
                    <p:tags r:id="rId130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0" name="矩形 1249"/>
                <p:cNvSpPr/>
                <p:nvPr>
                  <p:custDataLst>
                    <p:tags r:id="rId131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1" name="矩形 1250"/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2" name="矩形 1251"/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3" name="矩形 1252"/>
                <p:cNvSpPr/>
                <p:nvPr>
                  <p:custDataLst>
                    <p:tags r:id="rId134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4" name="矩形 1253"/>
                <p:cNvSpPr/>
                <p:nvPr>
                  <p:custDataLst>
                    <p:tags r:id="rId135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5" name="矩形 1254"/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6" name="矩形 1255"/>
                <p:cNvSpPr/>
                <p:nvPr>
                  <p:custDataLst>
                    <p:tags r:id="rId137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7" name="矩形 1256"/>
                <p:cNvSpPr/>
                <p:nvPr>
                  <p:custDataLst>
                    <p:tags r:id="rId138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8" name="矩形 1257"/>
                <p:cNvSpPr/>
                <p:nvPr>
                  <p:custDataLst>
                    <p:tags r:id="rId139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9" name="矩形 1258"/>
                <p:cNvSpPr/>
                <p:nvPr>
                  <p:custDataLst>
                    <p:tags r:id="rId140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0" name="矩形 1259"/>
                <p:cNvSpPr/>
                <p:nvPr>
                  <p:custDataLst>
                    <p:tags r:id="rId141"/>
                  </p:custDataLst>
                </p:nvPr>
              </p:nvSpPr>
              <p:spPr>
                <a:xfrm>
                  <a:off x="4839" y="3042"/>
                  <a:ext cx="790" cy="77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1261" name="矩形 1260"/>
                <p:cNvSpPr/>
                <p:nvPr>
                  <p:custDataLst>
                    <p:tags r:id="rId142"/>
                  </p:custDataLst>
                </p:nvPr>
              </p:nvSpPr>
              <p:spPr>
                <a:xfrm>
                  <a:off x="4839" y="3820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2" name="矩形 1261"/>
                <p:cNvSpPr/>
                <p:nvPr>
                  <p:custDataLst>
                    <p:tags r:id="rId143"/>
                  </p:custDataLst>
                </p:nvPr>
              </p:nvSpPr>
              <p:spPr>
                <a:xfrm>
                  <a:off x="4839" y="4602"/>
                  <a:ext cx="790" cy="77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36" name="矩形 535"/>
              <p:cNvSpPr/>
              <p:nvPr>
                <p:custDataLst>
                  <p:tags r:id="rId144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7" name="矩形 536"/>
              <p:cNvSpPr/>
              <p:nvPr>
                <p:custDataLst>
                  <p:tags r:id="rId145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8" name="矩形 537"/>
              <p:cNvSpPr/>
              <p:nvPr>
                <p:custDataLst>
                  <p:tags r:id="rId146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9" name="矩形 538"/>
              <p:cNvSpPr/>
              <p:nvPr>
                <p:custDataLst>
                  <p:tags r:id="rId147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0" name="矩形 539"/>
              <p:cNvSpPr/>
              <p:nvPr>
                <p:custDataLst>
                  <p:tags r:id="rId148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1" name="矩形 540"/>
              <p:cNvSpPr/>
              <p:nvPr>
                <p:custDataLst>
                  <p:tags r:id="rId149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2" name="矩形 541"/>
              <p:cNvSpPr/>
              <p:nvPr>
                <p:custDataLst>
                  <p:tags r:id="rId150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3" name="矩形 542"/>
              <p:cNvSpPr/>
              <p:nvPr>
                <p:custDataLst>
                  <p:tags r:id="rId151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4" name="矩形 543"/>
              <p:cNvSpPr/>
              <p:nvPr>
                <p:custDataLst>
                  <p:tags r:id="rId152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5" name="矩形 544"/>
              <p:cNvSpPr/>
              <p:nvPr>
                <p:custDataLst>
                  <p:tags r:id="rId153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6" name="矩形 545"/>
              <p:cNvSpPr/>
              <p:nvPr>
                <p:custDataLst>
                  <p:tags r:id="rId154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7" name="矩形 546"/>
              <p:cNvSpPr/>
              <p:nvPr>
                <p:custDataLst>
                  <p:tags r:id="rId155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8" name="矩形 547"/>
              <p:cNvSpPr/>
              <p:nvPr>
                <p:custDataLst>
                  <p:tags r:id="rId156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9" name="矩形 548"/>
              <p:cNvSpPr/>
              <p:nvPr>
                <p:custDataLst>
                  <p:tags r:id="rId157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0" name="矩形 549"/>
              <p:cNvSpPr/>
              <p:nvPr>
                <p:custDataLst>
                  <p:tags r:id="rId158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1" name="矩形 550"/>
              <p:cNvSpPr/>
              <p:nvPr>
                <p:custDataLst>
                  <p:tags r:id="rId159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2" name="矩形 551"/>
              <p:cNvSpPr/>
              <p:nvPr>
                <p:custDataLst>
                  <p:tags r:id="rId160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3" name="矩形 552"/>
              <p:cNvSpPr/>
              <p:nvPr>
                <p:custDataLst>
                  <p:tags r:id="rId161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4" name="矩形 553"/>
              <p:cNvSpPr/>
              <p:nvPr>
                <p:custDataLst>
                  <p:tags r:id="rId162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5" name="矩形 554"/>
              <p:cNvSpPr/>
              <p:nvPr>
                <p:custDataLst>
                  <p:tags r:id="rId163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6" name="矩形 555"/>
              <p:cNvSpPr/>
              <p:nvPr>
                <p:custDataLst>
                  <p:tags r:id="rId164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7" name="矩形 556"/>
              <p:cNvSpPr/>
              <p:nvPr>
                <p:custDataLst>
                  <p:tags r:id="rId165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8" name="矩形 557"/>
              <p:cNvSpPr/>
              <p:nvPr>
                <p:custDataLst>
                  <p:tags r:id="rId166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9" name="矩形 558"/>
              <p:cNvSpPr/>
              <p:nvPr>
                <p:custDataLst>
                  <p:tags r:id="rId167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0" name="矩形 559"/>
              <p:cNvSpPr/>
              <p:nvPr>
                <p:custDataLst>
                  <p:tags r:id="rId168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1" name="矩形 560"/>
              <p:cNvSpPr/>
              <p:nvPr>
                <p:custDataLst>
                  <p:tags r:id="rId169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2" name="矩形 561"/>
              <p:cNvSpPr/>
              <p:nvPr>
                <p:custDataLst>
                  <p:tags r:id="rId170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3" name="矩形 562"/>
              <p:cNvSpPr/>
              <p:nvPr>
                <p:custDataLst>
                  <p:tags r:id="rId171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4" name="矩形 563"/>
              <p:cNvSpPr/>
              <p:nvPr>
                <p:custDataLst>
                  <p:tags r:id="rId172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5" name="矩形 564"/>
              <p:cNvSpPr/>
              <p:nvPr>
                <p:custDataLst>
                  <p:tags r:id="rId173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6" name="矩形 565"/>
              <p:cNvSpPr/>
              <p:nvPr>
                <p:custDataLst>
                  <p:tags r:id="rId174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7" name="矩形 566"/>
              <p:cNvSpPr/>
              <p:nvPr>
                <p:custDataLst>
                  <p:tags r:id="rId175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8" name="矩形 567"/>
              <p:cNvSpPr/>
              <p:nvPr>
                <p:custDataLst>
                  <p:tags r:id="rId176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9" name="矩形 568"/>
              <p:cNvSpPr/>
              <p:nvPr>
                <p:custDataLst>
                  <p:tags r:id="rId177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0" name="矩形 569"/>
              <p:cNvSpPr/>
              <p:nvPr>
                <p:custDataLst>
                  <p:tags r:id="rId178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1" name="矩形 570"/>
              <p:cNvSpPr/>
              <p:nvPr>
                <p:custDataLst>
                  <p:tags r:id="rId179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2" name="矩形 571"/>
              <p:cNvSpPr/>
              <p:nvPr>
                <p:custDataLst>
                  <p:tags r:id="rId180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3" name="矩形 572"/>
              <p:cNvSpPr/>
              <p:nvPr>
                <p:custDataLst>
                  <p:tags r:id="rId181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4" name="矩形 573"/>
              <p:cNvSpPr/>
              <p:nvPr>
                <p:custDataLst>
                  <p:tags r:id="rId182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5" name="矩形 574"/>
              <p:cNvSpPr/>
              <p:nvPr>
                <p:custDataLst>
                  <p:tags r:id="rId183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6" name="矩形 575"/>
              <p:cNvSpPr/>
              <p:nvPr>
                <p:custDataLst>
                  <p:tags r:id="rId184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7" name="矩形 576"/>
              <p:cNvSpPr/>
              <p:nvPr>
                <p:custDataLst>
                  <p:tags r:id="rId185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8" name="矩形 577"/>
              <p:cNvSpPr/>
              <p:nvPr>
                <p:custDataLst>
                  <p:tags r:id="rId186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9" name="矩形 578"/>
              <p:cNvSpPr/>
              <p:nvPr>
                <p:custDataLst>
                  <p:tags r:id="rId187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0" name="矩形 579"/>
              <p:cNvSpPr/>
              <p:nvPr>
                <p:custDataLst>
                  <p:tags r:id="rId188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1" name="矩形 580"/>
              <p:cNvSpPr/>
              <p:nvPr>
                <p:custDataLst>
                  <p:tags r:id="rId189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2" name="矩形 581"/>
              <p:cNvSpPr/>
              <p:nvPr>
                <p:custDataLst>
                  <p:tags r:id="rId190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3" name="矩形 582"/>
              <p:cNvSpPr/>
              <p:nvPr>
                <p:custDataLst>
                  <p:tags r:id="rId191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4" name="矩形 583"/>
              <p:cNvSpPr/>
              <p:nvPr>
                <p:custDataLst>
                  <p:tags r:id="rId192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5" name="矩形 584"/>
              <p:cNvSpPr/>
              <p:nvPr>
                <p:custDataLst>
                  <p:tags r:id="rId193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6" name="矩形 585"/>
              <p:cNvSpPr/>
              <p:nvPr>
                <p:custDataLst>
                  <p:tags r:id="rId194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7" name="矩形 586"/>
              <p:cNvSpPr/>
              <p:nvPr>
                <p:custDataLst>
                  <p:tags r:id="rId195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8" name="矩形 587"/>
              <p:cNvSpPr/>
              <p:nvPr>
                <p:custDataLst>
                  <p:tags r:id="rId196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9" name="矩形 588"/>
              <p:cNvSpPr/>
              <p:nvPr>
                <p:custDataLst>
                  <p:tags r:id="rId197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0" name="矩形 589"/>
              <p:cNvSpPr/>
              <p:nvPr>
                <p:custDataLst>
                  <p:tags r:id="rId198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1" name="矩形 590"/>
              <p:cNvSpPr/>
              <p:nvPr>
                <p:custDataLst>
                  <p:tags r:id="rId199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2" name="矩形 591"/>
              <p:cNvSpPr/>
              <p:nvPr>
                <p:custDataLst>
                  <p:tags r:id="rId200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3" name="矩形 592"/>
              <p:cNvSpPr/>
              <p:nvPr>
                <p:custDataLst>
                  <p:tags r:id="rId201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4" name="矩形 593"/>
              <p:cNvSpPr/>
              <p:nvPr>
                <p:custDataLst>
                  <p:tags r:id="rId202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5" name="矩形 594"/>
              <p:cNvSpPr/>
              <p:nvPr>
                <p:custDataLst>
                  <p:tags r:id="rId203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6" name="矩形 595"/>
              <p:cNvSpPr/>
              <p:nvPr>
                <p:custDataLst>
                  <p:tags r:id="rId204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7" name="矩形 596"/>
              <p:cNvSpPr/>
              <p:nvPr>
                <p:custDataLst>
                  <p:tags r:id="rId205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8" name="矩形 597"/>
              <p:cNvSpPr/>
              <p:nvPr>
                <p:custDataLst>
                  <p:tags r:id="rId206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9" name="矩形 598"/>
              <p:cNvSpPr/>
              <p:nvPr>
                <p:custDataLst>
                  <p:tags r:id="rId207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0" name="矩形 599"/>
              <p:cNvSpPr/>
              <p:nvPr>
                <p:custDataLst>
                  <p:tags r:id="rId208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1" name="矩形 600"/>
              <p:cNvSpPr/>
              <p:nvPr>
                <p:custDataLst>
                  <p:tags r:id="rId209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2" name="矩形 601"/>
              <p:cNvSpPr/>
              <p:nvPr>
                <p:custDataLst>
                  <p:tags r:id="rId210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3" name="矩形 602"/>
              <p:cNvSpPr/>
              <p:nvPr>
                <p:custDataLst>
                  <p:tags r:id="rId211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4" name="矩形 603"/>
              <p:cNvSpPr/>
              <p:nvPr>
                <p:custDataLst>
                  <p:tags r:id="rId212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5" name="矩形 604"/>
              <p:cNvSpPr/>
              <p:nvPr>
                <p:custDataLst>
                  <p:tags r:id="rId213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6" name="矩形 605"/>
              <p:cNvSpPr/>
              <p:nvPr>
                <p:custDataLst>
                  <p:tags r:id="rId214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7" name="矩形 606"/>
              <p:cNvSpPr/>
              <p:nvPr>
                <p:custDataLst>
                  <p:tags r:id="rId215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8" name="矩形 607"/>
              <p:cNvSpPr/>
              <p:nvPr>
                <p:custDataLst>
                  <p:tags r:id="rId216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9" name="矩形 608"/>
              <p:cNvSpPr/>
              <p:nvPr>
                <p:custDataLst>
                  <p:tags r:id="rId217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0" name="矩形 609"/>
              <p:cNvSpPr/>
              <p:nvPr>
                <p:custDataLst>
                  <p:tags r:id="rId218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1" name="矩形 610"/>
              <p:cNvSpPr/>
              <p:nvPr>
                <p:custDataLst>
                  <p:tags r:id="rId219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2" name="矩形 611"/>
              <p:cNvSpPr/>
              <p:nvPr>
                <p:custDataLst>
                  <p:tags r:id="rId220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3" name="矩形 612"/>
              <p:cNvSpPr/>
              <p:nvPr>
                <p:custDataLst>
                  <p:tags r:id="rId221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4" name="矩形 613"/>
              <p:cNvSpPr/>
              <p:nvPr>
                <p:custDataLst>
                  <p:tags r:id="rId222"/>
                </p:custDataLst>
              </p:nvPr>
            </p:nvSpPr>
            <p:spPr>
              <a:xfrm>
                <a:off x="11235" y="73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5" name="矩形 614"/>
              <p:cNvSpPr/>
              <p:nvPr>
                <p:custDataLst>
                  <p:tags r:id="rId223"/>
                </p:custDataLst>
              </p:nvPr>
            </p:nvSpPr>
            <p:spPr>
              <a:xfrm>
                <a:off x="11235" y="81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6" name="矩形 615"/>
              <p:cNvSpPr/>
              <p:nvPr>
                <p:custDataLst>
                  <p:tags r:id="rId224"/>
                </p:custDataLst>
              </p:nvPr>
            </p:nvSpPr>
            <p:spPr>
              <a:xfrm>
                <a:off x="11235" y="8890"/>
                <a:ext cx="790" cy="778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3" name="矩形 902"/>
              <p:cNvSpPr/>
              <p:nvPr>
                <p:custDataLst>
                  <p:tags r:id="rId225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4" name="矩形 903"/>
              <p:cNvSpPr/>
              <p:nvPr>
                <p:custDataLst>
                  <p:tags r:id="rId226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5" name="矩形 904"/>
              <p:cNvSpPr/>
              <p:nvPr>
                <p:custDataLst>
                  <p:tags r:id="rId227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6" name="矩形 905"/>
              <p:cNvSpPr/>
              <p:nvPr>
                <p:custDataLst>
                  <p:tags r:id="rId228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7" name="矩形 906"/>
              <p:cNvSpPr/>
              <p:nvPr>
                <p:custDataLst>
                  <p:tags r:id="rId229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8" name="矩形 907"/>
              <p:cNvSpPr/>
              <p:nvPr>
                <p:custDataLst>
                  <p:tags r:id="rId230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9" name="矩形 908"/>
              <p:cNvSpPr/>
              <p:nvPr>
                <p:custDataLst>
                  <p:tags r:id="rId231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0" name="矩形 909"/>
              <p:cNvSpPr/>
              <p:nvPr>
                <p:custDataLst>
                  <p:tags r:id="rId232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1" name="矩形 910"/>
              <p:cNvSpPr/>
              <p:nvPr>
                <p:custDataLst>
                  <p:tags r:id="rId233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2" name="矩形 911"/>
              <p:cNvSpPr/>
              <p:nvPr>
                <p:custDataLst>
                  <p:tags r:id="rId234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3" name="矩形 912"/>
              <p:cNvSpPr/>
              <p:nvPr>
                <p:custDataLst>
                  <p:tags r:id="rId235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4" name="矩形 913"/>
              <p:cNvSpPr/>
              <p:nvPr>
                <p:custDataLst>
                  <p:tags r:id="rId236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5" name="矩形 914"/>
              <p:cNvSpPr/>
              <p:nvPr>
                <p:custDataLst>
                  <p:tags r:id="rId237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6" name="矩形 915"/>
              <p:cNvSpPr/>
              <p:nvPr>
                <p:custDataLst>
                  <p:tags r:id="rId238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7" name="矩形 916"/>
              <p:cNvSpPr/>
              <p:nvPr>
                <p:custDataLst>
                  <p:tags r:id="rId239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8" name="矩形 917"/>
              <p:cNvSpPr/>
              <p:nvPr>
                <p:custDataLst>
                  <p:tags r:id="rId240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9" name="矩形 918"/>
              <p:cNvSpPr/>
              <p:nvPr>
                <p:custDataLst>
                  <p:tags r:id="rId241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0" name="矩形 919"/>
              <p:cNvSpPr/>
              <p:nvPr>
                <p:custDataLst>
                  <p:tags r:id="rId242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1" name="矩形 920"/>
              <p:cNvSpPr/>
              <p:nvPr>
                <p:custDataLst>
                  <p:tags r:id="rId243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2" name="矩形 921"/>
              <p:cNvSpPr/>
              <p:nvPr>
                <p:custDataLst>
                  <p:tags r:id="rId244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3" name="矩形 922"/>
              <p:cNvSpPr/>
              <p:nvPr>
                <p:custDataLst>
                  <p:tags r:id="rId245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4" name="矩形 923"/>
              <p:cNvSpPr/>
              <p:nvPr>
                <p:custDataLst>
                  <p:tags r:id="rId246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5" name="矩形 924"/>
              <p:cNvSpPr/>
              <p:nvPr>
                <p:custDataLst>
                  <p:tags r:id="rId247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6" name="矩形 925"/>
              <p:cNvSpPr/>
              <p:nvPr>
                <p:custDataLst>
                  <p:tags r:id="rId248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7" name="矩形 926"/>
              <p:cNvSpPr/>
              <p:nvPr>
                <p:custDataLst>
                  <p:tags r:id="rId249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8" name="矩形 927"/>
              <p:cNvSpPr/>
              <p:nvPr>
                <p:custDataLst>
                  <p:tags r:id="rId250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9" name="矩形 928"/>
              <p:cNvSpPr/>
              <p:nvPr>
                <p:custDataLst>
                  <p:tags r:id="rId251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0" name="矩形 929"/>
              <p:cNvSpPr/>
              <p:nvPr>
                <p:custDataLst>
                  <p:tags r:id="rId252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1" name="矩形 930"/>
              <p:cNvSpPr/>
              <p:nvPr>
                <p:custDataLst>
                  <p:tags r:id="rId253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2" name="矩形 931"/>
              <p:cNvSpPr/>
              <p:nvPr>
                <p:custDataLst>
                  <p:tags r:id="rId254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3" name="矩形 932"/>
              <p:cNvSpPr/>
              <p:nvPr>
                <p:custDataLst>
                  <p:tags r:id="rId255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4" name="矩形 933"/>
              <p:cNvSpPr/>
              <p:nvPr>
                <p:custDataLst>
                  <p:tags r:id="rId256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5" name="矩形 934"/>
              <p:cNvSpPr/>
              <p:nvPr>
                <p:custDataLst>
                  <p:tags r:id="rId257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6" name="矩形 935"/>
              <p:cNvSpPr/>
              <p:nvPr>
                <p:custDataLst>
                  <p:tags r:id="rId258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7" name="矩形 936"/>
              <p:cNvSpPr/>
              <p:nvPr>
                <p:custDataLst>
                  <p:tags r:id="rId259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8" name="矩形 937"/>
              <p:cNvSpPr/>
              <p:nvPr>
                <p:custDataLst>
                  <p:tags r:id="rId260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9" name="矩形 938"/>
              <p:cNvSpPr/>
              <p:nvPr>
                <p:custDataLst>
                  <p:tags r:id="rId261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0" name="矩形 939"/>
              <p:cNvSpPr/>
              <p:nvPr>
                <p:custDataLst>
                  <p:tags r:id="rId262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1" name="矩形 940"/>
              <p:cNvSpPr/>
              <p:nvPr>
                <p:custDataLst>
                  <p:tags r:id="rId263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2" name="矩形 941"/>
              <p:cNvSpPr/>
              <p:nvPr>
                <p:custDataLst>
                  <p:tags r:id="rId264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3" name="矩形 942"/>
              <p:cNvSpPr/>
              <p:nvPr>
                <p:custDataLst>
                  <p:tags r:id="rId265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4" name="矩形 943"/>
              <p:cNvSpPr/>
              <p:nvPr>
                <p:custDataLst>
                  <p:tags r:id="rId266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5" name="矩形 944"/>
              <p:cNvSpPr/>
              <p:nvPr>
                <p:custDataLst>
                  <p:tags r:id="rId267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6" name="矩形 945"/>
              <p:cNvSpPr/>
              <p:nvPr>
                <p:custDataLst>
                  <p:tags r:id="rId268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7" name="矩形 946"/>
              <p:cNvSpPr/>
              <p:nvPr>
                <p:custDataLst>
                  <p:tags r:id="rId269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8" name="矩形 947"/>
              <p:cNvSpPr/>
              <p:nvPr>
                <p:custDataLst>
                  <p:tags r:id="rId270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9" name="矩形 948"/>
              <p:cNvSpPr/>
              <p:nvPr>
                <p:custDataLst>
                  <p:tags r:id="rId271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0" name="矩形 949"/>
              <p:cNvSpPr/>
              <p:nvPr>
                <p:custDataLst>
                  <p:tags r:id="rId272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1" name="矩形 950"/>
              <p:cNvSpPr/>
              <p:nvPr>
                <p:custDataLst>
                  <p:tags r:id="rId273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2" name="矩形 951"/>
              <p:cNvSpPr/>
              <p:nvPr>
                <p:custDataLst>
                  <p:tags r:id="rId274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3" name="矩形 952"/>
              <p:cNvSpPr/>
              <p:nvPr>
                <p:custDataLst>
                  <p:tags r:id="rId275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4" name="矩形 953"/>
              <p:cNvSpPr/>
              <p:nvPr>
                <p:custDataLst>
                  <p:tags r:id="rId276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5" name="矩形 954"/>
              <p:cNvSpPr/>
              <p:nvPr>
                <p:custDataLst>
                  <p:tags r:id="rId277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6" name="矩形 955"/>
              <p:cNvSpPr/>
              <p:nvPr>
                <p:custDataLst>
                  <p:tags r:id="rId278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7" name="矩形 956"/>
              <p:cNvSpPr/>
              <p:nvPr>
                <p:custDataLst>
                  <p:tags r:id="rId279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8" name="矩形 957"/>
              <p:cNvSpPr/>
              <p:nvPr>
                <p:custDataLst>
                  <p:tags r:id="rId280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9" name="矩形 958"/>
              <p:cNvSpPr/>
              <p:nvPr>
                <p:custDataLst>
                  <p:tags r:id="rId281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0" name="矩形 959"/>
              <p:cNvSpPr/>
              <p:nvPr>
                <p:custDataLst>
                  <p:tags r:id="rId282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1" name="矩形 960"/>
              <p:cNvSpPr/>
              <p:nvPr>
                <p:custDataLst>
                  <p:tags r:id="rId283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2" name="矩形 961"/>
              <p:cNvSpPr/>
              <p:nvPr>
                <p:custDataLst>
                  <p:tags r:id="rId284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3" name="矩形 962"/>
              <p:cNvSpPr/>
              <p:nvPr>
                <p:custDataLst>
                  <p:tags r:id="rId285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4" name="矩形 963"/>
              <p:cNvSpPr/>
              <p:nvPr>
                <p:custDataLst>
                  <p:tags r:id="rId286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5" name="矩形 964"/>
              <p:cNvSpPr/>
              <p:nvPr>
                <p:custDataLst>
                  <p:tags r:id="rId287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6" name="矩形 965"/>
              <p:cNvSpPr/>
              <p:nvPr>
                <p:custDataLst>
                  <p:tags r:id="rId288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7" name="矩形 966"/>
              <p:cNvSpPr/>
              <p:nvPr>
                <p:custDataLst>
                  <p:tags r:id="rId289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8" name="矩形 967"/>
              <p:cNvSpPr/>
              <p:nvPr>
                <p:custDataLst>
                  <p:tags r:id="rId290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9" name="矩形 968"/>
              <p:cNvSpPr/>
              <p:nvPr>
                <p:custDataLst>
                  <p:tags r:id="rId291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0" name="矩形 969"/>
              <p:cNvSpPr/>
              <p:nvPr>
                <p:custDataLst>
                  <p:tags r:id="rId292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1" name="矩形 970"/>
              <p:cNvSpPr/>
              <p:nvPr>
                <p:custDataLst>
                  <p:tags r:id="rId293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2" name="矩形 971"/>
              <p:cNvSpPr/>
              <p:nvPr>
                <p:custDataLst>
                  <p:tags r:id="rId294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3" name="矩形 972"/>
              <p:cNvSpPr/>
              <p:nvPr>
                <p:custDataLst>
                  <p:tags r:id="rId295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4" name="矩形 973"/>
              <p:cNvSpPr/>
              <p:nvPr>
                <p:custDataLst>
                  <p:tags r:id="rId296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5" name="矩形 974"/>
              <p:cNvSpPr/>
              <p:nvPr>
                <p:custDataLst>
                  <p:tags r:id="rId297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6" name="矩形 975"/>
              <p:cNvSpPr/>
              <p:nvPr>
                <p:custDataLst>
                  <p:tags r:id="rId298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7" name="矩形 976"/>
              <p:cNvSpPr/>
              <p:nvPr>
                <p:custDataLst>
                  <p:tags r:id="rId299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8" name="矩形 977"/>
              <p:cNvSpPr/>
              <p:nvPr>
                <p:custDataLst>
                  <p:tags r:id="rId300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9" name="矩形 978"/>
              <p:cNvSpPr/>
              <p:nvPr>
                <p:custDataLst>
                  <p:tags r:id="rId301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0" name="矩形 979"/>
              <p:cNvSpPr/>
              <p:nvPr>
                <p:custDataLst>
                  <p:tags r:id="rId302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1" name="矩形 980"/>
              <p:cNvSpPr/>
              <p:nvPr>
                <p:custDataLst>
                  <p:tags r:id="rId303"/>
                </p:custDataLst>
              </p:nvPr>
            </p:nvSpPr>
            <p:spPr>
              <a:xfrm>
                <a:off x="11435" y="75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2" name="矩形 981"/>
              <p:cNvSpPr/>
              <p:nvPr>
                <p:custDataLst>
                  <p:tags r:id="rId304"/>
                </p:custDataLst>
              </p:nvPr>
            </p:nvSpPr>
            <p:spPr>
              <a:xfrm>
                <a:off x="11435" y="83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3" name="矩形 982"/>
              <p:cNvSpPr/>
              <p:nvPr>
                <p:custDataLst>
                  <p:tags r:id="rId305"/>
                </p:custDataLst>
              </p:nvPr>
            </p:nvSpPr>
            <p:spPr>
              <a:xfrm>
                <a:off x="11435" y="90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263" name="矩形 1262"/>
              <p:cNvSpPr/>
              <p:nvPr>
                <p:custDataLst>
                  <p:tags r:id="rId306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4" name="矩形 1263"/>
              <p:cNvSpPr/>
              <p:nvPr>
                <p:custDataLst>
                  <p:tags r:id="rId307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5" name="矩形 1264"/>
              <p:cNvSpPr/>
              <p:nvPr>
                <p:custDataLst>
                  <p:tags r:id="rId308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6" name="矩形 1265"/>
              <p:cNvSpPr/>
              <p:nvPr>
                <p:custDataLst>
                  <p:tags r:id="rId309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7" name="矩形 1266"/>
              <p:cNvSpPr/>
              <p:nvPr>
                <p:custDataLst>
                  <p:tags r:id="rId310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8" name="矩形 1267"/>
              <p:cNvSpPr/>
              <p:nvPr>
                <p:custDataLst>
                  <p:tags r:id="rId311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9" name="矩形 1268"/>
              <p:cNvSpPr/>
              <p:nvPr>
                <p:custDataLst>
                  <p:tags r:id="rId312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0" name="矩形 1269"/>
              <p:cNvSpPr/>
              <p:nvPr>
                <p:custDataLst>
                  <p:tags r:id="rId313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1" name="矩形 1270"/>
              <p:cNvSpPr/>
              <p:nvPr>
                <p:custDataLst>
                  <p:tags r:id="rId314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2" name="矩形 1271"/>
              <p:cNvSpPr/>
              <p:nvPr>
                <p:custDataLst>
                  <p:tags r:id="rId315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3" name="矩形 1272"/>
              <p:cNvSpPr/>
              <p:nvPr>
                <p:custDataLst>
                  <p:tags r:id="rId316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4" name="矩形 1273"/>
              <p:cNvSpPr/>
              <p:nvPr>
                <p:custDataLst>
                  <p:tags r:id="rId317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5" name="矩形 1274"/>
              <p:cNvSpPr/>
              <p:nvPr>
                <p:custDataLst>
                  <p:tags r:id="rId318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6" name="矩形 1275"/>
              <p:cNvSpPr/>
              <p:nvPr>
                <p:custDataLst>
                  <p:tags r:id="rId319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7" name="矩形 1276"/>
              <p:cNvSpPr/>
              <p:nvPr>
                <p:custDataLst>
                  <p:tags r:id="rId320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8" name="矩形 1277"/>
              <p:cNvSpPr/>
              <p:nvPr>
                <p:custDataLst>
                  <p:tags r:id="rId321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9" name="矩形 1278"/>
              <p:cNvSpPr/>
              <p:nvPr>
                <p:custDataLst>
                  <p:tags r:id="rId322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0" name="矩形 1279"/>
              <p:cNvSpPr/>
              <p:nvPr>
                <p:custDataLst>
                  <p:tags r:id="rId323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1" name="矩形 1280"/>
              <p:cNvSpPr/>
              <p:nvPr>
                <p:custDataLst>
                  <p:tags r:id="rId324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2" name="矩形 1281"/>
              <p:cNvSpPr/>
              <p:nvPr>
                <p:custDataLst>
                  <p:tags r:id="rId325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3" name="矩形 1282"/>
              <p:cNvSpPr/>
              <p:nvPr>
                <p:custDataLst>
                  <p:tags r:id="rId326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4" name="矩形 1283"/>
              <p:cNvSpPr/>
              <p:nvPr>
                <p:custDataLst>
                  <p:tags r:id="rId327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5" name="矩形 1284"/>
              <p:cNvSpPr/>
              <p:nvPr>
                <p:custDataLst>
                  <p:tags r:id="rId328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6" name="矩形 1285"/>
              <p:cNvSpPr/>
              <p:nvPr>
                <p:custDataLst>
                  <p:tags r:id="rId329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7" name="矩形 1286"/>
              <p:cNvSpPr/>
              <p:nvPr>
                <p:custDataLst>
                  <p:tags r:id="rId330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8" name="矩形 1287"/>
              <p:cNvSpPr/>
              <p:nvPr>
                <p:custDataLst>
                  <p:tags r:id="rId331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9" name="矩形 1288"/>
              <p:cNvSpPr/>
              <p:nvPr>
                <p:custDataLst>
                  <p:tags r:id="rId332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0" name="矩形 1289"/>
              <p:cNvSpPr/>
              <p:nvPr>
                <p:custDataLst>
                  <p:tags r:id="rId333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1" name="矩形 1290"/>
              <p:cNvSpPr/>
              <p:nvPr>
                <p:custDataLst>
                  <p:tags r:id="rId334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2" name="矩形 1291"/>
              <p:cNvSpPr/>
              <p:nvPr>
                <p:custDataLst>
                  <p:tags r:id="rId335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3" name="矩形 1292"/>
              <p:cNvSpPr/>
              <p:nvPr>
                <p:custDataLst>
                  <p:tags r:id="rId336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4" name="矩形 1293"/>
              <p:cNvSpPr/>
              <p:nvPr>
                <p:custDataLst>
                  <p:tags r:id="rId337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5" name="矩形 1294"/>
              <p:cNvSpPr/>
              <p:nvPr>
                <p:custDataLst>
                  <p:tags r:id="rId338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6" name="矩形 1295"/>
              <p:cNvSpPr/>
              <p:nvPr>
                <p:custDataLst>
                  <p:tags r:id="rId339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7" name="矩形 1296"/>
              <p:cNvSpPr/>
              <p:nvPr>
                <p:custDataLst>
                  <p:tags r:id="rId340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8" name="矩形 1297"/>
              <p:cNvSpPr/>
              <p:nvPr>
                <p:custDataLst>
                  <p:tags r:id="rId341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9" name="矩形 1298"/>
              <p:cNvSpPr/>
              <p:nvPr>
                <p:custDataLst>
                  <p:tags r:id="rId342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0" name="矩形 1299"/>
              <p:cNvSpPr/>
              <p:nvPr>
                <p:custDataLst>
                  <p:tags r:id="rId343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1" name="矩形 1300"/>
              <p:cNvSpPr/>
              <p:nvPr>
                <p:custDataLst>
                  <p:tags r:id="rId344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2" name="矩形 1301"/>
              <p:cNvSpPr/>
              <p:nvPr>
                <p:custDataLst>
                  <p:tags r:id="rId345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3" name="矩形 1302"/>
              <p:cNvSpPr/>
              <p:nvPr>
                <p:custDataLst>
                  <p:tags r:id="rId346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4" name="矩形 1303"/>
              <p:cNvSpPr/>
              <p:nvPr>
                <p:custDataLst>
                  <p:tags r:id="rId347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5" name="矩形 1304"/>
              <p:cNvSpPr/>
              <p:nvPr>
                <p:custDataLst>
                  <p:tags r:id="rId348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6" name="矩形 1305"/>
              <p:cNvSpPr/>
              <p:nvPr>
                <p:custDataLst>
                  <p:tags r:id="rId349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7" name="矩形 1306"/>
              <p:cNvSpPr/>
              <p:nvPr>
                <p:custDataLst>
                  <p:tags r:id="rId350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8" name="矩形 1307"/>
              <p:cNvSpPr/>
              <p:nvPr>
                <p:custDataLst>
                  <p:tags r:id="rId351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9" name="矩形 1308"/>
              <p:cNvSpPr/>
              <p:nvPr>
                <p:custDataLst>
                  <p:tags r:id="rId352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0" name="矩形 1309"/>
              <p:cNvSpPr/>
              <p:nvPr>
                <p:custDataLst>
                  <p:tags r:id="rId353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1" name="矩形 1310"/>
              <p:cNvSpPr/>
              <p:nvPr>
                <p:custDataLst>
                  <p:tags r:id="rId354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2" name="矩形 1311"/>
              <p:cNvSpPr/>
              <p:nvPr>
                <p:custDataLst>
                  <p:tags r:id="rId355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3" name="矩形 1312"/>
              <p:cNvSpPr/>
              <p:nvPr>
                <p:custDataLst>
                  <p:tags r:id="rId356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4" name="矩形 1313"/>
              <p:cNvSpPr/>
              <p:nvPr>
                <p:custDataLst>
                  <p:tags r:id="rId357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5" name="矩形 1314"/>
              <p:cNvSpPr/>
              <p:nvPr>
                <p:custDataLst>
                  <p:tags r:id="rId358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6" name="矩形 1315"/>
              <p:cNvSpPr/>
              <p:nvPr>
                <p:custDataLst>
                  <p:tags r:id="rId359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7" name="矩形 1316"/>
              <p:cNvSpPr/>
              <p:nvPr>
                <p:custDataLst>
                  <p:tags r:id="rId360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8" name="矩形 1317"/>
              <p:cNvSpPr/>
              <p:nvPr>
                <p:custDataLst>
                  <p:tags r:id="rId361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9" name="矩形 1318"/>
              <p:cNvSpPr/>
              <p:nvPr>
                <p:custDataLst>
                  <p:tags r:id="rId362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0" name="矩形 1319"/>
              <p:cNvSpPr/>
              <p:nvPr>
                <p:custDataLst>
                  <p:tags r:id="rId363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1" name="矩形 1320"/>
              <p:cNvSpPr/>
              <p:nvPr>
                <p:custDataLst>
                  <p:tags r:id="rId364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2" name="矩形 1321"/>
              <p:cNvSpPr/>
              <p:nvPr>
                <p:custDataLst>
                  <p:tags r:id="rId365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3" name="矩形 1322"/>
              <p:cNvSpPr/>
              <p:nvPr>
                <p:custDataLst>
                  <p:tags r:id="rId366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4" name="矩形 1323"/>
              <p:cNvSpPr/>
              <p:nvPr>
                <p:custDataLst>
                  <p:tags r:id="rId367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5" name="矩形 1324"/>
              <p:cNvSpPr/>
              <p:nvPr>
                <p:custDataLst>
                  <p:tags r:id="rId368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6" name="矩形 1325"/>
              <p:cNvSpPr/>
              <p:nvPr>
                <p:custDataLst>
                  <p:tags r:id="rId369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7" name="矩形 1326"/>
              <p:cNvSpPr/>
              <p:nvPr>
                <p:custDataLst>
                  <p:tags r:id="rId370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8" name="矩形 1327"/>
              <p:cNvSpPr/>
              <p:nvPr>
                <p:custDataLst>
                  <p:tags r:id="rId371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9" name="矩形 1328"/>
              <p:cNvSpPr/>
              <p:nvPr>
                <p:custDataLst>
                  <p:tags r:id="rId372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0" name="矩形 1329"/>
              <p:cNvSpPr/>
              <p:nvPr>
                <p:custDataLst>
                  <p:tags r:id="rId373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1" name="矩形 1330"/>
              <p:cNvSpPr/>
              <p:nvPr>
                <p:custDataLst>
                  <p:tags r:id="rId374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2" name="矩形 1331"/>
              <p:cNvSpPr/>
              <p:nvPr>
                <p:custDataLst>
                  <p:tags r:id="rId375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3" name="矩形 1332"/>
              <p:cNvSpPr/>
              <p:nvPr>
                <p:custDataLst>
                  <p:tags r:id="rId376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4" name="矩形 1333"/>
              <p:cNvSpPr/>
              <p:nvPr>
                <p:custDataLst>
                  <p:tags r:id="rId377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5" name="矩形 1334"/>
              <p:cNvSpPr/>
              <p:nvPr>
                <p:custDataLst>
                  <p:tags r:id="rId378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6" name="矩形 1335"/>
              <p:cNvSpPr/>
              <p:nvPr>
                <p:custDataLst>
                  <p:tags r:id="rId379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7" name="矩形 1336"/>
              <p:cNvSpPr/>
              <p:nvPr>
                <p:custDataLst>
                  <p:tags r:id="rId380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8" name="矩形 1337"/>
              <p:cNvSpPr/>
              <p:nvPr>
                <p:custDataLst>
                  <p:tags r:id="rId381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9" name="矩形 1338"/>
              <p:cNvSpPr/>
              <p:nvPr>
                <p:custDataLst>
                  <p:tags r:id="rId382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0" name="矩形 1339"/>
              <p:cNvSpPr/>
              <p:nvPr>
                <p:custDataLst>
                  <p:tags r:id="rId383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1" name="矩形 1340"/>
              <p:cNvSpPr/>
              <p:nvPr>
                <p:custDataLst>
                  <p:tags r:id="rId384"/>
                </p:custDataLst>
              </p:nvPr>
            </p:nvSpPr>
            <p:spPr>
              <a:xfrm>
                <a:off x="11635" y="7730"/>
                <a:ext cx="790" cy="77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342" name="矩形 1341"/>
              <p:cNvSpPr/>
              <p:nvPr>
                <p:custDataLst>
                  <p:tags r:id="rId385"/>
                </p:custDataLst>
              </p:nvPr>
            </p:nvSpPr>
            <p:spPr>
              <a:xfrm>
                <a:off x="11635" y="8508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3" name="矩形 1342"/>
              <p:cNvSpPr/>
              <p:nvPr>
                <p:custDataLst>
                  <p:tags r:id="rId386"/>
                </p:custDataLst>
              </p:nvPr>
            </p:nvSpPr>
            <p:spPr>
              <a:xfrm>
                <a:off x="11635" y="9290"/>
                <a:ext cx="790" cy="77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285" name="组合 2284"/>
              <p:cNvGrpSpPr/>
              <p:nvPr/>
            </p:nvGrpSpPr>
            <p:grpSpPr>
              <a:xfrm>
                <a:off x="11235" y="11588"/>
                <a:ext cx="1190" cy="2738"/>
                <a:chOff x="4439" y="9446"/>
                <a:chExt cx="1190" cy="2738"/>
              </a:xfrm>
            </p:grpSpPr>
            <p:sp>
              <p:nvSpPr>
                <p:cNvPr id="617" name="矩形 616"/>
                <p:cNvSpPr/>
                <p:nvPr>
                  <p:custDataLst>
                    <p:tags r:id="rId38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8" name="矩形 617"/>
                <p:cNvSpPr/>
                <p:nvPr>
                  <p:custDataLst>
                    <p:tags r:id="rId38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9" name="矩形 618"/>
                <p:cNvSpPr/>
                <p:nvPr>
                  <p:custDataLst>
                    <p:tags r:id="rId38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0" name="矩形 619"/>
                <p:cNvSpPr/>
                <p:nvPr>
                  <p:custDataLst>
                    <p:tags r:id="rId390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1" name="矩形 620"/>
                <p:cNvSpPr/>
                <p:nvPr>
                  <p:custDataLst>
                    <p:tags r:id="rId391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2" name="矩形 621"/>
                <p:cNvSpPr/>
                <p:nvPr>
                  <p:custDataLst>
                    <p:tags r:id="rId392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3" name="矩形 622"/>
                <p:cNvSpPr/>
                <p:nvPr>
                  <p:custDataLst>
                    <p:tags r:id="rId393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4" name="矩形 623"/>
                <p:cNvSpPr/>
                <p:nvPr>
                  <p:custDataLst>
                    <p:tags r:id="rId394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5" name="矩形 624"/>
                <p:cNvSpPr/>
                <p:nvPr>
                  <p:custDataLst>
                    <p:tags r:id="rId395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6" name="矩形 625"/>
                <p:cNvSpPr/>
                <p:nvPr>
                  <p:custDataLst>
                    <p:tags r:id="rId396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7" name="矩形 626"/>
                <p:cNvSpPr/>
                <p:nvPr>
                  <p:custDataLst>
                    <p:tags r:id="rId397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8" name="矩形 627"/>
                <p:cNvSpPr/>
                <p:nvPr>
                  <p:custDataLst>
                    <p:tags r:id="rId398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9" name="矩形 628"/>
                <p:cNvSpPr/>
                <p:nvPr>
                  <p:custDataLst>
                    <p:tags r:id="rId399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0" name="矩形 629"/>
                <p:cNvSpPr/>
                <p:nvPr>
                  <p:custDataLst>
                    <p:tags r:id="rId400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1" name="矩形 630"/>
                <p:cNvSpPr/>
                <p:nvPr>
                  <p:custDataLst>
                    <p:tags r:id="rId401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2" name="矩形 631"/>
                <p:cNvSpPr/>
                <p:nvPr>
                  <p:custDataLst>
                    <p:tags r:id="rId402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3" name="矩形 632"/>
                <p:cNvSpPr/>
                <p:nvPr>
                  <p:custDataLst>
                    <p:tags r:id="rId403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4" name="矩形 633"/>
                <p:cNvSpPr/>
                <p:nvPr>
                  <p:custDataLst>
                    <p:tags r:id="rId404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5" name="矩形 634"/>
                <p:cNvSpPr/>
                <p:nvPr>
                  <p:custDataLst>
                    <p:tags r:id="rId405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6" name="矩形 635"/>
                <p:cNvSpPr/>
                <p:nvPr>
                  <p:custDataLst>
                    <p:tags r:id="rId406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7" name="矩形 636"/>
                <p:cNvSpPr/>
                <p:nvPr>
                  <p:custDataLst>
                    <p:tags r:id="rId407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8" name="矩形 637"/>
                <p:cNvSpPr/>
                <p:nvPr>
                  <p:custDataLst>
                    <p:tags r:id="rId408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9" name="矩形 638"/>
                <p:cNvSpPr/>
                <p:nvPr>
                  <p:custDataLst>
                    <p:tags r:id="rId409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0" name="矩形 639"/>
                <p:cNvSpPr/>
                <p:nvPr>
                  <p:custDataLst>
                    <p:tags r:id="rId410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1" name="矩形 640"/>
                <p:cNvSpPr/>
                <p:nvPr>
                  <p:custDataLst>
                    <p:tags r:id="rId411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2" name="矩形 641"/>
                <p:cNvSpPr/>
                <p:nvPr>
                  <p:custDataLst>
                    <p:tags r:id="rId412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3" name="矩形 642"/>
                <p:cNvSpPr/>
                <p:nvPr>
                  <p:custDataLst>
                    <p:tags r:id="rId413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4" name="矩形 643"/>
                <p:cNvSpPr/>
                <p:nvPr>
                  <p:custDataLst>
                    <p:tags r:id="rId414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5" name="矩形 644"/>
                <p:cNvSpPr/>
                <p:nvPr>
                  <p:custDataLst>
                    <p:tags r:id="rId415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6" name="矩形 645"/>
                <p:cNvSpPr/>
                <p:nvPr>
                  <p:custDataLst>
                    <p:tags r:id="rId416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7" name="矩形 646"/>
                <p:cNvSpPr/>
                <p:nvPr>
                  <p:custDataLst>
                    <p:tags r:id="rId41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8" name="矩形 647"/>
                <p:cNvSpPr/>
                <p:nvPr>
                  <p:custDataLst>
                    <p:tags r:id="rId41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9" name="矩形 648"/>
                <p:cNvSpPr/>
                <p:nvPr>
                  <p:custDataLst>
                    <p:tags r:id="rId41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0" name="矩形 649"/>
                <p:cNvSpPr/>
                <p:nvPr>
                  <p:custDataLst>
                    <p:tags r:id="rId420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1" name="矩形 650"/>
                <p:cNvSpPr/>
                <p:nvPr>
                  <p:custDataLst>
                    <p:tags r:id="rId421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2" name="矩形 651"/>
                <p:cNvSpPr/>
                <p:nvPr>
                  <p:custDataLst>
                    <p:tags r:id="rId422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3" name="矩形 652"/>
                <p:cNvSpPr/>
                <p:nvPr>
                  <p:custDataLst>
                    <p:tags r:id="rId423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4" name="矩形 653"/>
                <p:cNvSpPr/>
                <p:nvPr>
                  <p:custDataLst>
                    <p:tags r:id="rId424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5" name="矩形 654"/>
                <p:cNvSpPr/>
                <p:nvPr>
                  <p:custDataLst>
                    <p:tags r:id="rId425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6" name="矩形 655"/>
                <p:cNvSpPr/>
                <p:nvPr>
                  <p:custDataLst>
                    <p:tags r:id="rId426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7" name="矩形 656"/>
                <p:cNvSpPr/>
                <p:nvPr>
                  <p:custDataLst>
                    <p:tags r:id="rId427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8" name="矩形 657"/>
                <p:cNvSpPr/>
                <p:nvPr>
                  <p:custDataLst>
                    <p:tags r:id="rId428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9" name="矩形 658"/>
                <p:cNvSpPr/>
                <p:nvPr>
                  <p:custDataLst>
                    <p:tags r:id="rId429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0" name="矩形 659"/>
                <p:cNvSpPr/>
                <p:nvPr>
                  <p:custDataLst>
                    <p:tags r:id="rId430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1" name="矩形 660"/>
                <p:cNvSpPr/>
                <p:nvPr>
                  <p:custDataLst>
                    <p:tags r:id="rId431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2" name="矩形 661"/>
                <p:cNvSpPr/>
                <p:nvPr>
                  <p:custDataLst>
                    <p:tags r:id="rId432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3" name="矩形 662"/>
                <p:cNvSpPr/>
                <p:nvPr>
                  <p:custDataLst>
                    <p:tags r:id="rId433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4" name="矩形 663"/>
                <p:cNvSpPr/>
                <p:nvPr>
                  <p:custDataLst>
                    <p:tags r:id="rId434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5" name="矩形 664"/>
                <p:cNvSpPr/>
                <p:nvPr>
                  <p:custDataLst>
                    <p:tags r:id="rId435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6" name="矩形 665"/>
                <p:cNvSpPr/>
                <p:nvPr>
                  <p:custDataLst>
                    <p:tags r:id="rId436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7" name="矩形 666"/>
                <p:cNvSpPr/>
                <p:nvPr>
                  <p:custDataLst>
                    <p:tags r:id="rId437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8" name="矩形 667"/>
                <p:cNvSpPr/>
                <p:nvPr>
                  <p:custDataLst>
                    <p:tags r:id="rId438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9" name="矩形 668"/>
                <p:cNvSpPr/>
                <p:nvPr>
                  <p:custDataLst>
                    <p:tags r:id="rId439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0" name="矩形 669"/>
                <p:cNvSpPr/>
                <p:nvPr>
                  <p:custDataLst>
                    <p:tags r:id="rId440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1" name="矩形 670"/>
                <p:cNvSpPr/>
                <p:nvPr>
                  <p:custDataLst>
                    <p:tags r:id="rId441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2" name="矩形 671"/>
                <p:cNvSpPr/>
                <p:nvPr>
                  <p:custDataLst>
                    <p:tags r:id="rId442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3" name="矩形 672"/>
                <p:cNvSpPr/>
                <p:nvPr>
                  <p:custDataLst>
                    <p:tags r:id="rId443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4" name="矩形 673"/>
                <p:cNvSpPr/>
                <p:nvPr>
                  <p:custDataLst>
                    <p:tags r:id="rId444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5" name="矩形 674"/>
                <p:cNvSpPr/>
                <p:nvPr>
                  <p:custDataLst>
                    <p:tags r:id="rId445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6" name="矩形 675"/>
                <p:cNvSpPr/>
                <p:nvPr>
                  <p:custDataLst>
                    <p:tags r:id="rId446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7" name="矩形 676"/>
                <p:cNvSpPr/>
                <p:nvPr>
                  <p:custDataLst>
                    <p:tags r:id="rId44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8" name="矩形 677"/>
                <p:cNvSpPr/>
                <p:nvPr>
                  <p:custDataLst>
                    <p:tags r:id="rId44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9" name="矩形 678"/>
                <p:cNvSpPr/>
                <p:nvPr>
                  <p:custDataLst>
                    <p:tags r:id="rId44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0" name="矩形 679"/>
                <p:cNvSpPr/>
                <p:nvPr>
                  <p:custDataLst>
                    <p:tags r:id="rId450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1" name="矩形 680"/>
                <p:cNvSpPr/>
                <p:nvPr>
                  <p:custDataLst>
                    <p:tags r:id="rId451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2" name="矩形 681"/>
                <p:cNvSpPr/>
                <p:nvPr>
                  <p:custDataLst>
                    <p:tags r:id="rId452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3" name="矩形 682"/>
                <p:cNvSpPr/>
                <p:nvPr>
                  <p:custDataLst>
                    <p:tags r:id="rId453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4" name="矩形 683"/>
                <p:cNvSpPr/>
                <p:nvPr>
                  <p:custDataLst>
                    <p:tags r:id="rId454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5" name="矩形 684"/>
                <p:cNvSpPr/>
                <p:nvPr>
                  <p:custDataLst>
                    <p:tags r:id="rId455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6" name="矩形 685"/>
                <p:cNvSpPr/>
                <p:nvPr>
                  <p:custDataLst>
                    <p:tags r:id="rId456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7" name="矩形 686"/>
                <p:cNvSpPr/>
                <p:nvPr>
                  <p:custDataLst>
                    <p:tags r:id="rId457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8" name="矩形 687"/>
                <p:cNvSpPr/>
                <p:nvPr>
                  <p:custDataLst>
                    <p:tags r:id="rId458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9" name="矩形 688"/>
                <p:cNvSpPr/>
                <p:nvPr>
                  <p:custDataLst>
                    <p:tags r:id="rId459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0" name="矩形 689"/>
                <p:cNvSpPr/>
                <p:nvPr>
                  <p:custDataLst>
                    <p:tags r:id="rId460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1" name="矩形 690"/>
                <p:cNvSpPr/>
                <p:nvPr>
                  <p:custDataLst>
                    <p:tags r:id="rId461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2" name="矩形 691"/>
                <p:cNvSpPr/>
                <p:nvPr>
                  <p:custDataLst>
                    <p:tags r:id="rId462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3" name="矩形 692"/>
                <p:cNvSpPr/>
                <p:nvPr>
                  <p:custDataLst>
                    <p:tags r:id="rId463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4" name="矩形 693"/>
                <p:cNvSpPr/>
                <p:nvPr>
                  <p:custDataLst>
                    <p:tags r:id="rId464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5" name="矩形 694"/>
                <p:cNvSpPr/>
                <p:nvPr>
                  <p:custDataLst>
                    <p:tags r:id="rId465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6" name="矩形 695"/>
                <p:cNvSpPr/>
                <p:nvPr>
                  <p:custDataLst>
                    <p:tags r:id="rId466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7" name="矩形 696"/>
                <p:cNvSpPr/>
                <p:nvPr>
                  <p:custDataLst>
                    <p:tags r:id="rId467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8" name="矩形 697"/>
                <p:cNvSpPr/>
                <p:nvPr>
                  <p:custDataLst>
                    <p:tags r:id="rId468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9" name="矩形 698"/>
                <p:cNvSpPr/>
                <p:nvPr>
                  <p:custDataLst>
                    <p:tags r:id="rId469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0" name="矩形 699"/>
                <p:cNvSpPr/>
                <p:nvPr>
                  <p:custDataLst>
                    <p:tags r:id="rId470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1" name="矩形 700"/>
                <p:cNvSpPr/>
                <p:nvPr>
                  <p:custDataLst>
                    <p:tags r:id="rId471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2" name="矩形 701"/>
                <p:cNvSpPr/>
                <p:nvPr>
                  <p:custDataLst>
                    <p:tags r:id="rId472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3" name="矩形 702"/>
                <p:cNvSpPr/>
                <p:nvPr>
                  <p:custDataLst>
                    <p:tags r:id="rId473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4" name="矩形 703"/>
                <p:cNvSpPr/>
                <p:nvPr>
                  <p:custDataLst>
                    <p:tags r:id="rId474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5" name="矩形 704"/>
                <p:cNvSpPr/>
                <p:nvPr>
                  <p:custDataLst>
                    <p:tags r:id="rId475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6" name="矩形 705"/>
                <p:cNvSpPr/>
                <p:nvPr>
                  <p:custDataLst>
                    <p:tags r:id="rId476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7" name="矩形 706"/>
                <p:cNvSpPr/>
                <p:nvPr>
                  <p:custDataLst>
                    <p:tags r:id="rId47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8" name="矩形 707"/>
                <p:cNvSpPr/>
                <p:nvPr>
                  <p:custDataLst>
                    <p:tags r:id="rId47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9" name="矩形 708"/>
                <p:cNvSpPr/>
                <p:nvPr>
                  <p:custDataLst>
                    <p:tags r:id="rId47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0" name="矩形 709"/>
                <p:cNvSpPr/>
                <p:nvPr>
                  <p:custDataLst>
                    <p:tags r:id="rId480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1" name="矩形 710"/>
                <p:cNvSpPr/>
                <p:nvPr>
                  <p:custDataLst>
                    <p:tags r:id="rId481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2" name="矩形 711"/>
                <p:cNvSpPr/>
                <p:nvPr>
                  <p:custDataLst>
                    <p:tags r:id="rId482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3" name="矩形 712"/>
                <p:cNvSpPr/>
                <p:nvPr>
                  <p:custDataLst>
                    <p:tags r:id="rId483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4" name="矩形 713"/>
                <p:cNvSpPr/>
                <p:nvPr>
                  <p:custDataLst>
                    <p:tags r:id="rId484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5" name="矩形 714"/>
                <p:cNvSpPr/>
                <p:nvPr>
                  <p:custDataLst>
                    <p:tags r:id="rId485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6" name="矩形 715"/>
                <p:cNvSpPr/>
                <p:nvPr>
                  <p:custDataLst>
                    <p:tags r:id="rId486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7" name="矩形 716"/>
                <p:cNvSpPr/>
                <p:nvPr>
                  <p:custDataLst>
                    <p:tags r:id="rId487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8" name="矩形 717"/>
                <p:cNvSpPr/>
                <p:nvPr>
                  <p:custDataLst>
                    <p:tags r:id="rId488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9" name="矩形 718"/>
                <p:cNvSpPr/>
                <p:nvPr>
                  <p:custDataLst>
                    <p:tags r:id="rId489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0" name="矩形 719"/>
                <p:cNvSpPr/>
                <p:nvPr>
                  <p:custDataLst>
                    <p:tags r:id="rId490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1" name="矩形 720"/>
                <p:cNvSpPr/>
                <p:nvPr>
                  <p:custDataLst>
                    <p:tags r:id="rId491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2" name="矩形 721"/>
                <p:cNvSpPr/>
                <p:nvPr>
                  <p:custDataLst>
                    <p:tags r:id="rId492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3" name="矩形 722"/>
                <p:cNvSpPr/>
                <p:nvPr>
                  <p:custDataLst>
                    <p:tags r:id="rId493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4" name="矩形 723"/>
                <p:cNvSpPr/>
                <p:nvPr>
                  <p:custDataLst>
                    <p:tags r:id="rId494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5" name="矩形 724"/>
                <p:cNvSpPr/>
                <p:nvPr>
                  <p:custDataLst>
                    <p:tags r:id="rId495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6" name="矩形 725"/>
                <p:cNvSpPr/>
                <p:nvPr>
                  <p:custDataLst>
                    <p:tags r:id="rId496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7" name="矩形 726"/>
                <p:cNvSpPr/>
                <p:nvPr>
                  <p:custDataLst>
                    <p:tags r:id="rId497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8" name="矩形 727"/>
                <p:cNvSpPr/>
                <p:nvPr>
                  <p:custDataLst>
                    <p:tags r:id="rId498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9" name="矩形 728"/>
                <p:cNvSpPr/>
                <p:nvPr>
                  <p:custDataLst>
                    <p:tags r:id="rId499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0" name="矩形 729"/>
                <p:cNvSpPr/>
                <p:nvPr>
                  <p:custDataLst>
                    <p:tags r:id="rId500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1" name="矩形 730"/>
                <p:cNvSpPr/>
                <p:nvPr>
                  <p:custDataLst>
                    <p:tags r:id="rId501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2" name="矩形 731"/>
                <p:cNvSpPr/>
                <p:nvPr>
                  <p:custDataLst>
                    <p:tags r:id="rId502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3" name="矩形 732"/>
                <p:cNvSpPr/>
                <p:nvPr>
                  <p:custDataLst>
                    <p:tags r:id="rId503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4" name="矩形 733"/>
                <p:cNvSpPr/>
                <p:nvPr>
                  <p:custDataLst>
                    <p:tags r:id="rId504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5" name="矩形 734"/>
                <p:cNvSpPr/>
                <p:nvPr>
                  <p:custDataLst>
                    <p:tags r:id="rId505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6" name="矩形 735"/>
                <p:cNvSpPr/>
                <p:nvPr>
                  <p:custDataLst>
                    <p:tags r:id="rId506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7" name="矩形 736"/>
                <p:cNvSpPr/>
                <p:nvPr>
                  <p:custDataLst>
                    <p:tags r:id="rId50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8" name="矩形 737"/>
                <p:cNvSpPr/>
                <p:nvPr>
                  <p:custDataLst>
                    <p:tags r:id="rId50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9" name="矩形 738"/>
                <p:cNvSpPr/>
                <p:nvPr>
                  <p:custDataLst>
                    <p:tags r:id="rId50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0" name="矩形 739"/>
                <p:cNvSpPr/>
                <p:nvPr>
                  <p:custDataLst>
                    <p:tags r:id="rId510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1" name="矩形 740"/>
                <p:cNvSpPr/>
                <p:nvPr>
                  <p:custDataLst>
                    <p:tags r:id="rId511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2" name="矩形 741"/>
                <p:cNvSpPr/>
                <p:nvPr>
                  <p:custDataLst>
                    <p:tags r:id="rId512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3" name="矩形 742"/>
                <p:cNvSpPr/>
                <p:nvPr>
                  <p:custDataLst>
                    <p:tags r:id="rId513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4" name="矩形 743"/>
                <p:cNvSpPr/>
                <p:nvPr>
                  <p:custDataLst>
                    <p:tags r:id="rId514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5" name="矩形 744"/>
                <p:cNvSpPr/>
                <p:nvPr>
                  <p:custDataLst>
                    <p:tags r:id="rId515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6" name="矩形 745"/>
                <p:cNvSpPr/>
                <p:nvPr>
                  <p:custDataLst>
                    <p:tags r:id="rId516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7" name="矩形 746"/>
                <p:cNvSpPr/>
                <p:nvPr>
                  <p:custDataLst>
                    <p:tags r:id="rId517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8" name="矩形 747"/>
                <p:cNvSpPr/>
                <p:nvPr>
                  <p:custDataLst>
                    <p:tags r:id="rId518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9" name="矩形 748"/>
                <p:cNvSpPr/>
                <p:nvPr>
                  <p:custDataLst>
                    <p:tags r:id="rId519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0" name="矩形 749"/>
                <p:cNvSpPr/>
                <p:nvPr>
                  <p:custDataLst>
                    <p:tags r:id="rId520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1" name="矩形 750"/>
                <p:cNvSpPr/>
                <p:nvPr>
                  <p:custDataLst>
                    <p:tags r:id="rId521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2" name="矩形 751"/>
                <p:cNvSpPr/>
                <p:nvPr>
                  <p:custDataLst>
                    <p:tags r:id="rId522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3" name="矩形 752"/>
                <p:cNvSpPr/>
                <p:nvPr>
                  <p:custDataLst>
                    <p:tags r:id="rId523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4" name="矩形 753"/>
                <p:cNvSpPr/>
                <p:nvPr>
                  <p:custDataLst>
                    <p:tags r:id="rId524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5" name="矩形 754"/>
                <p:cNvSpPr/>
                <p:nvPr>
                  <p:custDataLst>
                    <p:tags r:id="rId525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6" name="矩形 755"/>
                <p:cNvSpPr/>
                <p:nvPr>
                  <p:custDataLst>
                    <p:tags r:id="rId526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7" name="矩形 756"/>
                <p:cNvSpPr/>
                <p:nvPr>
                  <p:custDataLst>
                    <p:tags r:id="rId527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8" name="矩形 757"/>
                <p:cNvSpPr/>
                <p:nvPr>
                  <p:custDataLst>
                    <p:tags r:id="rId528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9" name="矩形 758"/>
                <p:cNvSpPr/>
                <p:nvPr>
                  <p:custDataLst>
                    <p:tags r:id="rId529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0" name="矩形 759"/>
                <p:cNvSpPr/>
                <p:nvPr>
                  <p:custDataLst>
                    <p:tags r:id="rId530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1" name="矩形 760"/>
                <p:cNvSpPr/>
                <p:nvPr>
                  <p:custDataLst>
                    <p:tags r:id="rId531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2" name="矩形 761"/>
                <p:cNvSpPr/>
                <p:nvPr>
                  <p:custDataLst>
                    <p:tags r:id="rId532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3" name="矩形 762"/>
                <p:cNvSpPr/>
                <p:nvPr>
                  <p:custDataLst>
                    <p:tags r:id="rId533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4" name="矩形 763"/>
                <p:cNvSpPr/>
                <p:nvPr>
                  <p:custDataLst>
                    <p:tags r:id="rId534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5" name="矩形 764"/>
                <p:cNvSpPr/>
                <p:nvPr>
                  <p:custDataLst>
                    <p:tags r:id="rId535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6" name="矩形 765"/>
                <p:cNvSpPr/>
                <p:nvPr>
                  <p:custDataLst>
                    <p:tags r:id="rId536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7" name="矩形 766"/>
                <p:cNvSpPr/>
                <p:nvPr>
                  <p:custDataLst>
                    <p:tags r:id="rId53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8" name="矩形 767"/>
                <p:cNvSpPr/>
                <p:nvPr>
                  <p:custDataLst>
                    <p:tags r:id="rId53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9" name="矩形 768"/>
                <p:cNvSpPr/>
                <p:nvPr>
                  <p:custDataLst>
                    <p:tags r:id="rId53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0" name="矩形 769"/>
                <p:cNvSpPr/>
                <p:nvPr>
                  <p:custDataLst>
                    <p:tags r:id="rId540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1" name="矩形 770"/>
                <p:cNvSpPr/>
                <p:nvPr>
                  <p:custDataLst>
                    <p:tags r:id="rId541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2" name="矩形 771"/>
                <p:cNvSpPr/>
                <p:nvPr>
                  <p:custDataLst>
                    <p:tags r:id="rId542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3" name="矩形 772"/>
                <p:cNvSpPr/>
                <p:nvPr>
                  <p:custDataLst>
                    <p:tags r:id="rId543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4" name="矩形 773"/>
                <p:cNvSpPr/>
                <p:nvPr>
                  <p:custDataLst>
                    <p:tags r:id="rId544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5" name="矩形 774"/>
                <p:cNvSpPr/>
                <p:nvPr>
                  <p:custDataLst>
                    <p:tags r:id="rId545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6" name="矩形 775"/>
                <p:cNvSpPr/>
                <p:nvPr>
                  <p:custDataLst>
                    <p:tags r:id="rId546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7" name="矩形 776"/>
                <p:cNvSpPr/>
                <p:nvPr>
                  <p:custDataLst>
                    <p:tags r:id="rId547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8" name="矩形 777"/>
                <p:cNvSpPr/>
                <p:nvPr>
                  <p:custDataLst>
                    <p:tags r:id="rId548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9" name="矩形 778"/>
                <p:cNvSpPr/>
                <p:nvPr>
                  <p:custDataLst>
                    <p:tags r:id="rId549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0" name="矩形 779"/>
                <p:cNvSpPr/>
                <p:nvPr>
                  <p:custDataLst>
                    <p:tags r:id="rId550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1" name="矩形 780"/>
                <p:cNvSpPr/>
                <p:nvPr>
                  <p:custDataLst>
                    <p:tags r:id="rId551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2" name="矩形 781"/>
                <p:cNvSpPr/>
                <p:nvPr>
                  <p:custDataLst>
                    <p:tags r:id="rId552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3" name="矩形 782"/>
                <p:cNvSpPr/>
                <p:nvPr>
                  <p:custDataLst>
                    <p:tags r:id="rId553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4" name="矩形 783"/>
                <p:cNvSpPr/>
                <p:nvPr>
                  <p:custDataLst>
                    <p:tags r:id="rId554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5" name="矩形 784"/>
                <p:cNvSpPr/>
                <p:nvPr>
                  <p:custDataLst>
                    <p:tags r:id="rId555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6" name="矩形 785"/>
                <p:cNvSpPr/>
                <p:nvPr>
                  <p:custDataLst>
                    <p:tags r:id="rId556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7" name="矩形 786"/>
                <p:cNvSpPr/>
                <p:nvPr>
                  <p:custDataLst>
                    <p:tags r:id="rId557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8" name="矩形 787"/>
                <p:cNvSpPr/>
                <p:nvPr>
                  <p:custDataLst>
                    <p:tags r:id="rId558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9" name="矩形 788"/>
                <p:cNvSpPr/>
                <p:nvPr>
                  <p:custDataLst>
                    <p:tags r:id="rId559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0" name="矩形 789"/>
                <p:cNvSpPr/>
                <p:nvPr>
                  <p:custDataLst>
                    <p:tags r:id="rId560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1" name="矩形 790"/>
                <p:cNvSpPr/>
                <p:nvPr>
                  <p:custDataLst>
                    <p:tags r:id="rId561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2" name="矩形 791"/>
                <p:cNvSpPr/>
                <p:nvPr>
                  <p:custDataLst>
                    <p:tags r:id="rId562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3" name="矩形 792"/>
                <p:cNvSpPr/>
                <p:nvPr>
                  <p:custDataLst>
                    <p:tags r:id="rId563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4" name="矩形 793"/>
                <p:cNvSpPr/>
                <p:nvPr>
                  <p:custDataLst>
                    <p:tags r:id="rId564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5" name="矩形 794"/>
                <p:cNvSpPr/>
                <p:nvPr>
                  <p:custDataLst>
                    <p:tags r:id="rId565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6" name="矩形 795"/>
                <p:cNvSpPr/>
                <p:nvPr>
                  <p:custDataLst>
                    <p:tags r:id="rId566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7" name="矩形 796"/>
                <p:cNvSpPr/>
                <p:nvPr>
                  <p:custDataLst>
                    <p:tags r:id="rId56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8" name="矩形 797"/>
                <p:cNvSpPr/>
                <p:nvPr>
                  <p:custDataLst>
                    <p:tags r:id="rId56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9" name="矩形 798"/>
                <p:cNvSpPr/>
                <p:nvPr>
                  <p:custDataLst>
                    <p:tags r:id="rId56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0" name="矩形 799"/>
                <p:cNvSpPr/>
                <p:nvPr>
                  <p:custDataLst>
                    <p:tags r:id="rId570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1" name="矩形 800"/>
                <p:cNvSpPr/>
                <p:nvPr>
                  <p:custDataLst>
                    <p:tags r:id="rId571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2" name="矩形 801"/>
                <p:cNvSpPr/>
                <p:nvPr>
                  <p:custDataLst>
                    <p:tags r:id="rId572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3" name="矩形 802"/>
                <p:cNvSpPr/>
                <p:nvPr>
                  <p:custDataLst>
                    <p:tags r:id="rId573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4" name="矩形 803"/>
                <p:cNvSpPr/>
                <p:nvPr>
                  <p:custDataLst>
                    <p:tags r:id="rId574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5" name="矩形 804"/>
                <p:cNvSpPr/>
                <p:nvPr>
                  <p:custDataLst>
                    <p:tags r:id="rId575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6" name="矩形 805"/>
                <p:cNvSpPr/>
                <p:nvPr>
                  <p:custDataLst>
                    <p:tags r:id="rId576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7" name="矩形 806"/>
                <p:cNvSpPr/>
                <p:nvPr>
                  <p:custDataLst>
                    <p:tags r:id="rId577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8" name="矩形 807"/>
                <p:cNvSpPr/>
                <p:nvPr>
                  <p:custDataLst>
                    <p:tags r:id="rId578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9" name="矩形 808"/>
                <p:cNvSpPr/>
                <p:nvPr>
                  <p:custDataLst>
                    <p:tags r:id="rId579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0" name="矩形 809"/>
                <p:cNvSpPr/>
                <p:nvPr>
                  <p:custDataLst>
                    <p:tags r:id="rId580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1" name="矩形 810"/>
                <p:cNvSpPr/>
                <p:nvPr>
                  <p:custDataLst>
                    <p:tags r:id="rId581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2" name="矩形 811"/>
                <p:cNvSpPr/>
                <p:nvPr>
                  <p:custDataLst>
                    <p:tags r:id="rId582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3" name="矩形 812"/>
                <p:cNvSpPr/>
                <p:nvPr>
                  <p:custDataLst>
                    <p:tags r:id="rId583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4" name="矩形 813"/>
                <p:cNvSpPr/>
                <p:nvPr>
                  <p:custDataLst>
                    <p:tags r:id="rId584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5" name="矩形 814"/>
                <p:cNvSpPr/>
                <p:nvPr>
                  <p:custDataLst>
                    <p:tags r:id="rId585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6" name="矩形 815"/>
                <p:cNvSpPr/>
                <p:nvPr>
                  <p:custDataLst>
                    <p:tags r:id="rId586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7" name="矩形 816"/>
                <p:cNvSpPr/>
                <p:nvPr>
                  <p:custDataLst>
                    <p:tags r:id="rId587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8" name="矩形 817"/>
                <p:cNvSpPr/>
                <p:nvPr>
                  <p:custDataLst>
                    <p:tags r:id="rId588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9" name="矩形 818"/>
                <p:cNvSpPr/>
                <p:nvPr>
                  <p:custDataLst>
                    <p:tags r:id="rId589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0" name="矩形 819"/>
                <p:cNvSpPr/>
                <p:nvPr>
                  <p:custDataLst>
                    <p:tags r:id="rId590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1" name="矩形 820"/>
                <p:cNvSpPr/>
                <p:nvPr>
                  <p:custDataLst>
                    <p:tags r:id="rId591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2" name="矩形 821"/>
                <p:cNvSpPr/>
                <p:nvPr>
                  <p:custDataLst>
                    <p:tags r:id="rId592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3" name="矩形 822"/>
                <p:cNvSpPr/>
                <p:nvPr>
                  <p:custDataLst>
                    <p:tags r:id="rId593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4" name="矩形 823"/>
                <p:cNvSpPr/>
                <p:nvPr>
                  <p:custDataLst>
                    <p:tags r:id="rId594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5" name="矩形 824"/>
                <p:cNvSpPr/>
                <p:nvPr>
                  <p:custDataLst>
                    <p:tags r:id="rId595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6" name="矩形 825"/>
                <p:cNvSpPr/>
                <p:nvPr>
                  <p:custDataLst>
                    <p:tags r:id="rId596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7" name="矩形 826"/>
                <p:cNvSpPr/>
                <p:nvPr>
                  <p:custDataLst>
                    <p:tags r:id="rId59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8" name="矩形 827"/>
                <p:cNvSpPr/>
                <p:nvPr>
                  <p:custDataLst>
                    <p:tags r:id="rId59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9" name="矩形 828"/>
                <p:cNvSpPr/>
                <p:nvPr>
                  <p:custDataLst>
                    <p:tags r:id="rId59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0" name="矩形 829"/>
                <p:cNvSpPr/>
                <p:nvPr>
                  <p:custDataLst>
                    <p:tags r:id="rId600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1" name="矩形 830"/>
                <p:cNvSpPr/>
                <p:nvPr>
                  <p:custDataLst>
                    <p:tags r:id="rId601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2" name="矩形 831"/>
                <p:cNvSpPr/>
                <p:nvPr>
                  <p:custDataLst>
                    <p:tags r:id="rId602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3" name="矩形 832"/>
                <p:cNvSpPr/>
                <p:nvPr>
                  <p:custDataLst>
                    <p:tags r:id="rId603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4" name="矩形 833"/>
                <p:cNvSpPr/>
                <p:nvPr>
                  <p:custDataLst>
                    <p:tags r:id="rId604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5" name="矩形 834"/>
                <p:cNvSpPr/>
                <p:nvPr>
                  <p:custDataLst>
                    <p:tags r:id="rId605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6" name="矩形 835"/>
                <p:cNvSpPr/>
                <p:nvPr>
                  <p:custDataLst>
                    <p:tags r:id="rId606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7" name="矩形 836"/>
                <p:cNvSpPr/>
                <p:nvPr>
                  <p:custDataLst>
                    <p:tags r:id="rId607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8" name="矩形 837"/>
                <p:cNvSpPr/>
                <p:nvPr>
                  <p:custDataLst>
                    <p:tags r:id="rId608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9" name="矩形 838"/>
                <p:cNvSpPr/>
                <p:nvPr>
                  <p:custDataLst>
                    <p:tags r:id="rId609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0" name="矩形 839"/>
                <p:cNvSpPr/>
                <p:nvPr>
                  <p:custDataLst>
                    <p:tags r:id="rId610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1" name="矩形 840"/>
                <p:cNvSpPr/>
                <p:nvPr>
                  <p:custDataLst>
                    <p:tags r:id="rId611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2" name="矩形 841"/>
                <p:cNvSpPr/>
                <p:nvPr>
                  <p:custDataLst>
                    <p:tags r:id="rId612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3" name="矩形 842"/>
                <p:cNvSpPr/>
                <p:nvPr>
                  <p:custDataLst>
                    <p:tags r:id="rId613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4" name="矩形 843"/>
                <p:cNvSpPr/>
                <p:nvPr>
                  <p:custDataLst>
                    <p:tags r:id="rId614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5" name="矩形 844"/>
                <p:cNvSpPr/>
                <p:nvPr>
                  <p:custDataLst>
                    <p:tags r:id="rId615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6" name="矩形 845"/>
                <p:cNvSpPr/>
                <p:nvPr>
                  <p:custDataLst>
                    <p:tags r:id="rId616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7" name="矩形 846"/>
                <p:cNvSpPr/>
                <p:nvPr>
                  <p:custDataLst>
                    <p:tags r:id="rId617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8" name="矩形 847"/>
                <p:cNvSpPr/>
                <p:nvPr>
                  <p:custDataLst>
                    <p:tags r:id="rId618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9" name="矩形 848"/>
                <p:cNvSpPr/>
                <p:nvPr>
                  <p:custDataLst>
                    <p:tags r:id="rId619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0" name="矩形 849"/>
                <p:cNvSpPr/>
                <p:nvPr>
                  <p:custDataLst>
                    <p:tags r:id="rId620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1" name="矩形 850"/>
                <p:cNvSpPr/>
                <p:nvPr>
                  <p:custDataLst>
                    <p:tags r:id="rId621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2" name="矩形 851"/>
                <p:cNvSpPr/>
                <p:nvPr>
                  <p:custDataLst>
                    <p:tags r:id="rId622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3" name="矩形 852"/>
                <p:cNvSpPr/>
                <p:nvPr>
                  <p:custDataLst>
                    <p:tags r:id="rId623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4" name="矩形 853"/>
                <p:cNvSpPr/>
                <p:nvPr>
                  <p:custDataLst>
                    <p:tags r:id="rId624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5" name="矩形 854"/>
                <p:cNvSpPr/>
                <p:nvPr>
                  <p:custDataLst>
                    <p:tags r:id="rId625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6" name="矩形 855"/>
                <p:cNvSpPr/>
                <p:nvPr>
                  <p:custDataLst>
                    <p:tags r:id="rId626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7" name="矩形 856"/>
                <p:cNvSpPr/>
                <p:nvPr>
                  <p:custDataLst>
                    <p:tags r:id="rId627"/>
                  </p:custDataLst>
                </p:nvPr>
              </p:nvSpPr>
              <p:spPr>
                <a:xfrm>
                  <a:off x="4439" y="94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8" name="矩形 857"/>
                <p:cNvSpPr/>
                <p:nvPr>
                  <p:custDataLst>
                    <p:tags r:id="rId628"/>
                  </p:custDataLst>
                </p:nvPr>
              </p:nvSpPr>
              <p:spPr>
                <a:xfrm>
                  <a:off x="4439" y="102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9" name="矩形 858"/>
                <p:cNvSpPr/>
                <p:nvPr>
                  <p:custDataLst>
                    <p:tags r:id="rId629"/>
                  </p:custDataLst>
                </p:nvPr>
              </p:nvSpPr>
              <p:spPr>
                <a:xfrm>
                  <a:off x="4439" y="11006"/>
                  <a:ext cx="790" cy="77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4" name="矩形 983"/>
                <p:cNvSpPr/>
                <p:nvPr>
                  <p:custDataLst>
                    <p:tags r:id="rId63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5" name="矩形 984"/>
                <p:cNvSpPr/>
                <p:nvPr>
                  <p:custDataLst>
                    <p:tags r:id="rId63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6" name="矩形 985"/>
                <p:cNvSpPr/>
                <p:nvPr>
                  <p:custDataLst>
                    <p:tags r:id="rId63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7" name="矩形 986"/>
                <p:cNvSpPr/>
                <p:nvPr>
                  <p:custDataLst>
                    <p:tags r:id="rId633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8" name="矩形 987"/>
                <p:cNvSpPr/>
                <p:nvPr>
                  <p:custDataLst>
                    <p:tags r:id="rId634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9" name="矩形 988"/>
                <p:cNvSpPr/>
                <p:nvPr>
                  <p:custDataLst>
                    <p:tags r:id="rId635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0" name="矩形 989"/>
                <p:cNvSpPr/>
                <p:nvPr>
                  <p:custDataLst>
                    <p:tags r:id="rId636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1" name="矩形 990"/>
                <p:cNvSpPr/>
                <p:nvPr>
                  <p:custDataLst>
                    <p:tags r:id="rId637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2" name="矩形 991"/>
                <p:cNvSpPr/>
                <p:nvPr>
                  <p:custDataLst>
                    <p:tags r:id="rId638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3" name="矩形 992"/>
                <p:cNvSpPr/>
                <p:nvPr>
                  <p:custDataLst>
                    <p:tags r:id="rId639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4" name="矩形 993"/>
                <p:cNvSpPr/>
                <p:nvPr>
                  <p:custDataLst>
                    <p:tags r:id="rId640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5" name="矩形 994"/>
                <p:cNvSpPr/>
                <p:nvPr>
                  <p:custDataLst>
                    <p:tags r:id="rId641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6" name="矩形 995"/>
                <p:cNvSpPr/>
                <p:nvPr>
                  <p:custDataLst>
                    <p:tags r:id="rId642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7" name="矩形 996"/>
                <p:cNvSpPr/>
                <p:nvPr>
                  <p:custDataLst>
                    <p:tags r:id="rId643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8" name="矩形 997"/>
                <p:cNvSpPr/>
                <p:nvPr>
                  <p:custDataLst>
                    <p:tags r:id="rId644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9" name="矩形 998"/>
                <p:cNvSpPr/>
                <p:nvPr>
                  <p:custDataLst>
                    <p:tags r:id="rId645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0" name="矩形 999"/>
                <p:cNvSpPr/>
                <p:nvPr>
                  <p:custDataLst>
                    <p:tags r:id="rId646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1" name="矩形 1000"/>
                <p:cNvSpPr/>
                <p:nvPr>
                  <p:custDataLst>
                    <p:tags r:id="rId647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2" name="矩形 1001"/>
                <p:cNvSpPr/>
                <p:nvPr>
                  <p:custDataLst>
                    <p:tags r:id="rId648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3" name="矩形 1002"/>
                <p:cNvSpPr/>
                <p:nvPr>
                  <p:custDataLst>
                    <p:tags r:id="rId649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4" name="矩形 1003"/>
                <p:cNvSpPr/>
                <p:nvPr>
                  <p:custDataLst>
                    <p:tags r:id="rId650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5" name="矩形 1004"/>
                <p:cNvSpPr/>
                <p:nvPr>
                  <p:custDataLst>
                    <p:tags r:id="rId651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6" name="矩形 1005"/>
                <p:cNvSpPr/>
                <p:nvPr>
                  <p:custDataLst>
                    <p:tags r:id="rId652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7" name="矩形 1006"/>
                <p:cNvSpPr/>
                <p:nvPr>
                  <p:custDataLst>
                    <p:tags r:id="rId653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8" name="矩形 1007"/>
                <p:cNvSpPr/>
                <p:nvPr>
                  <p:custDataLst>
                    <p:tags r:id="rId654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9" name="矩形 1008"/>
                <p:cNvSpPr/>
                <p:nvPr>
                  <p:custDataLst>
                    <p:tags r:id="rId655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0" name="矩形 1009"/>
                <p:cNvSpPr/>
                <p:nvPr>
                  <p:custDataLst>
                    <p:tags r:id="rId656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1" name="矩形 1010"/>
                <p:cNvSpPr/>
                <p:nvPr>
                  <p:custDataLst>
                    <p:tags r:id="rId657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2" name="矩形 1011"/>
                <p:cNvSpPr/>
                <p:nvPr>
                  <p:custDataLst>
                    <p:tags r:id="rId658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3" name="矩形 1012"/>
                <p:cNvSpPr/>
                <p:nvPr>
                  <p:custDataLst>
                    <p:tags r:id="rId659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4" name="矩形 1013"/>
                <p:cNvSpPr/>
                <p:nvPr>
                  <p:custDataLst>
                    <p:tags r:id="rId66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5" name="矩形 1014"/>
                <p:cNvSpPr/>
                <p:nvPr>
                  <p:custDataLst>
                    <p:tags r:id="rId66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6" name="矩形 1015"/>
                <p:cNvSpPr/>
                <p:nvPr>
                  <p:custDataLst>
                    <p:tags r:id="rId66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7" name="矩形 1016"/>
                <p:cNvSpPr/>
                <p:nvPr>
                  <p:custDataLst>
                    <p:tags r:id="rId663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8" name="矩形 1017"/>
                <p:cNvSpPr/>
                <p:nvPr>
                  <p:custDataLst>
                    <p:tags r:id="rId664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9" name="矩形 1018"/>
                <p:cNvSpPr/>
                <p:nvPr>
                  <p:custDataLst>
                    <p:tags r:id="rId665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0" name="矩形 1019"/>
                <p:cNvSpPr/>
                <p:nvPr>
                  <p:custDataLst>
                    <p:tags r:id="rId666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1" name="矩形 1020"/>
                <p:cNvSpPr/>
                <p:nvPr>
                  <p:custDataLst>
                    <p:tags r:id="rId667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2" name="矩形 1021"/>
                <p:cNvSpPr/>
                <p:nvPr>
                  <p:custDataLst>
                    <p:tags r:id="rId668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3" name="矩形 1022"/>
                <p:cNvSpPr/>
                <p:nvPr>
                  <p:custDataLst>
                    <p:tags r:id="rId669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4" name="矩形 1023"/>
                <p:cNvSpPr/>
                <p:nvPr>
                  <p:custDataLst>
                    <p:tags r:id="rId670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5" name="矩形 1024"/>
                <p:cNvSpPr/>
                <p:nvPr>
                  <p:custDataLst>
                    <p:tags r:id="rId671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6" name="矩形 1025"/>
                <p:cNvSpPr/>
                <p:nvPr>
                  <p:custDataLst>
                    <p:tags r:id="rId672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7" name="矩形 1026"/>
                <p:cNvSpPr/>
                <p:nvPr>
                  <p:custDataLst>
                    <p:tags r:id="rId673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8" name="矩形 1027"/>
                <p:cNvSpPr/>
                <p:nvPr>
                  <p:custDataLst>
                    <p:tags r:id="rId674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9" name="矩形 1028"/>
                <p:cNvSpPr/>
                <p:nvPr>
                  <p:custDataLst>
                    <p:tags r:id="rId675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0" name="矩形 1029"/>
                <p:cNvSpPr/>
                <p:nvPr>
                  <p:custDataLst>
                    <p:tags r:id="rId676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1" name="矩形 1030"/>
                <p:cNvSpPr/>
                <p:nvPr>
                  <p:custDataLst>
                    <p:tags r:id="rId677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2" name="矩形 1031"/>
                <p:cNvSpPr/>
                <p:nvPr>
                  <p:custDataLst>
                    <p:tags r:id="rId678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3" name="矩形 1032"/>
                <p:cNvSpPr/>
                <p:nvPr>
                  <p:custDataLst>
                    <p:tags r:id="rId679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4" name="矩形 1033"/>
                <p:cNvSpPr/>
                <p:nvPr>
                  <p:custDataLst>
                    <p:tags r:id="rId680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5" name="矩形 1034"/>
                <p:cNvSpPr/>
                <p:nvPr>
                  <p:custDataLst>
                    <p:tags r:id="rId681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6" name="矩形 1035"/>
                <p:cNvSpPr/>
                <p:nvPr>
                  <p:custDataLst>
                    <p:tags r:id="rId682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7" name="矩形 1036"/>
                <p:cNvSpPr/>
                <p:nvPr>
                  <p:custDataLst>
                    <p:tags r:id="rId683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8" name="矩形 1037"/>
                <p:cNvSpPr/>
                <p:nvPr>
                  <p:custDataLst>
                    <p:tags r:id="rId684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9" name="矩形 1038"/>
                <p:cNvSpPr/>
                <p:nvPr>
                  <p:custDataLst>
                    <p:tags r:id="rId685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0" name="矩形 1039"/>
                <p:cNvSpPr/>
                <p:nvPr>
                  <p:custDataLst>
                    <p:tags r:id="rId686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1" name="矩形 1040"/>
                <p:cNvSpPr/>
                <p:nvPr>
                  <p:custDataLst>
                    <p:tags r:id="rId687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2" name="矩形 1041"/>
                <p:cNvSpPr/>
                <p:nvPr>
                  <p:custDataLst>
                    <p:tags r:id="rId688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3" name="矩形 1042"/>
                <p:cNvSpPr/>
                <p:nvPr>
                  <p:custDataLst>
                    <p:tags r:id="rId689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4" name="矩形 1043"/>
                <p:cNvSpPr/>
                <p:nvPr>
                  <p:custDataLst>
                    <p:tags r:id="rId69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5" name="矩形 1044"/>
                <p:cNvSpPr/>
                <p:nvPr>
                  <p:custDataLst>
                    <p:tags r:id="rId69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6" name="矩形 1045"/>
                <p:cNvSpPr/>
                <p:nvPr>
                  <p:custDataLst>
                    <p:tags r:id="rId69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7" name="矩形 1046"/>
                <p:cNvSpPr/>
                <p:nvPr>
                  <p:custDataLst>
                    <p:tags r:id="rId693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8" name="矩形 1047"/>
                <p:cNvSpPr/>
                <p:nvPr>
                  <p:custDataLst>
                    <p:tags r:id="rId694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9" name="矩形 1048"/>
                <p:cNvSpPr/>
                <p:nvPr>
                  <p:custDataLst>
                    <p:tags r:id="rId695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0" name="矩形 1049"/>
                <p:cNvSpPr/>
                <p:nvPr>
                  <p:custDataLst>
                    <p:tags r:id="rId696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1" name="矩形 1050"/>
                <p:cNvSpPr/>
                <p:nvPr>
                  <p:custDataLst>
                    <p:tags r:id="rId697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2" name="矩形 1051"/>
                <p:cNvSpPr/>
                <p:nvPr>
                  <p:custDataLst>
                    <p:tags r:id="rId698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3" name="矩形 1052"/>
                <p:cNvSpPr/>
                <p:nvPr>
                  <p:custDataLst>
                    <p:tags r:id="rId699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4" name="矩形 1053"/>
                <p:cNvSpPr/>
                <p:nvPr>
                  <p:custDataLst>
                    <p:tags r:id="rId700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5" name="矩形 1054"/>
                <p:cNvSpPr/>
                <p:nvPr>
                  <p:custDataLst>
                    <p:tags r:id="rId701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6" name="矩形 1055"/>
                <p:cNvSpPr/>
                <p:nvPr>
                  <p:custDataLst>
                    <p:tags r:id="rId702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7" name="矩形 1056"/>
                <p:cNvSpPr/>
                <p:nvPr>
                  <p:custDataLst>
                    <p:tags r:id="rId703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8" name="矩形 1057"/>
                <p:cNvSpPr/>
                <p:nvPr>
                  <p:custDataLst>
                    <p:tags r:id="rId704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9" name="矩形 1058"/>
                <p:cNvSpPr/>
                <p:nvPr>
                  <p:custDataLst>
                    <p:tags r:id="rId705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0" name="矩形 1059"/>
                <p:cNvSpPr/>
                <p:nvPr>
                  <p:custDataLst>
                    <p:tags r:id="rId706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1" name="矩形 1060"/>
                <p:cNvSpPr/>
                <p:nvPr>
                  <p:custDataLst>
                    <p:tags r:id="rId707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2" name="矩形 1061"/>
                <p:cNvSpPr/>
                <p:nvPr>
                  <p:custDataLst>
                    <p:tags r:id="rId708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3" name="矩形 1062"/>
                <p:cNvSpPr/>
                <p:nvPr>
                  <p:custDataLst>
                    <p:tags r:id="rId709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4" name="矩形 1063"/>
                <p:cNvSpPr/>
                <p:nvPr>
                  <p:custDataLst>
                    <p:tags r:id="rId710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5" name="矩形 1064"/>
                <p:cNvSpPr/>
                <p:nvPr>
                  <p:custDataLst>
                    <p:tags r:id="rId711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6" name="矩形 1065"/>
                <p:cNvSpPr/>
                <p:nvPr>
                  <p:custDataLst>
                    <p:tags r:id="rId712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7" name="矩形 1066"/>
                <p:cNvSpPr/>
                <p:nvPr>
                  <p:custDataLst>
                    <p:tags r:id="rId713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8" name="矩形 1067"/>
                <p:cNvSpPr/>
                <p:nvPr>
                  <p:custDataLst>
                    <p:tags r:id="rId714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9" name="矩形 1068"/>
                <p:cNvSpPr/>
                <p:nvPr>
                  <p:custDataLst>
                    <p:tags r:id="rId715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0" name="矩形 1069"/>
                <p:cNvSpPr/>
                <p:nvPr>
                  <p:custDataLst>
                    <p:tags r:id="rId716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1" name="矩形 1070"/>
                <p:cNvSpPr/>
                <p:nvPr>
                  <p:custDataLst>
                    <p:tags r:id="rId717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2" name="矩形 1071"/>
                <p:cNvSpPr/>
                <p:nvPr>
                  <p:custDataLst>
                    <p:tags r:id="rId718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3" name="矩形 1072"/>
                <p:cNvSpPr/>
                <p:nvPr>
                  <p:custDataLst>
                    <p:tags r:id="rId719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4" name="矩形 1073"/>
                <p:cNvSpPr/>
                <p:nvPr>
                  <p:custDataLst>
                    <p:tags r:id="rId72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5" name="矩形 1074"/>
                <p:cNvSpPr/>
                <p:nvPr>
                  <p:custDataLst>
                    <p:tags r:id="rId72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6" name="矩形 1075"/>
                <p:cNvSpPr/>
                <p:nvPr>
                  <p:custDataLst>
                    <p:tags r:id="rId72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7" name="矩形 1076"/>
                <p:cNvSpPr/>
                <p:nvPr>
                  <p:custDataLst>
                    <p:tags r:id="rId723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8" name="矩形 1077"/>
                <p:cNvSpPr/>
                <p:nvPr>
                  <p:custDataLst>
                    <p:tags r:id="rId724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9" name="矩形 1078"/>
                <p:cNvSpPr/>
                <p:nvPr>
                  <p:custDataLst>
                    <p:tags r:id="rId725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0" name="矩形 1079"/>
                <p:cNvSpPr/>
                <p:nvPr>
                  <p:custDataLst>
                    <p:tags r:id="rId726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1" name="矩形 1080"/>
                <p:cNvSpPr/>
                <p:nvPr>
                  <p:custDataLst>
                    <p:tags r:id="rId727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2" name="矩形 1081"/>
                <p:cNvSpPr/>
                <p:nvPr>
                  <p:custDataLst>
                    <p:tags r:id="rId728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3" name="矩形 1082"/>
                <p:cNvSpPr/>
                <p:nvPr>
                  <p:custDataLst>
                    <p:tags r:id="rId729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4" name="矩形 1083"/>
                <p:cNvSpPr/>
                <p:nvPr>
                  <p:custDataLst>
                    <p:tags r:id="rId730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5" name="矩形 1084"/>
                <p:cNvSpPr/>
                <p:nvPr>
                  <p:custDataLst>
                    <p:tags r:id="rId731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6" name="矩形 1085"/>
                <p:cNvSpPr/>
                <p:nvPr>
                  <p:custDataLst>
                    <p:tags r:id="rId732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7" name="矩形 1086"/>
                <p:cNvSpPr/>
                <p:nvPr>
                  <p:custDataLst>
                    <p:tags r:id="rId733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8" name="矩形 1087"/>
                <p:cNvSpPr/>
                <p:nvPr>
                  <p:custDataLst>
                    <p:tags r:id="rId734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9" name="矩形 1088"/>
                <p:cNvSpPr/>
                <p:nvPr>
                  <p:custDataLst>
                    <p:tags r:id="rId735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0" name="矩形 1089"/>
                <p:cNvSpPr/>
                <p:nvPr>
                  <p:custDataLst>
                    <p:tags r:id="rId736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1" name="矩形 1090"/>
                <p:cNvSpPr/>
                <p:nvPr>
                  <p:custDataLst>
                    <p:tags r:id="rId737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2" name="矩形 1091"/>
                <p:cNvSpPr/>
                <p:nvPr>
                  <p:custDataLst>
                    <p:tags r:id="rId738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3" name="矩形 1092"/>
                <p:cNvSpPr/>
                <p:nvPr>
                  <p:custDataLst>
                    <p:tags r:id="rId739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4" name="矩形 1093"/>
                <p:cNvSpPr/>
                <p:nvPr>
                  <p:custDataLst>
                    <p:tags r:id="rId740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5" name="矩形 1094"/>
                <p:cNvSpPr/>
                <p:nvPr>
                  <p:custDataLst>
                    <p:tags r:id="rId741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6" name="矩形 1095"/>
                <p:cNvSpPr/>
                <p:nvPr>
                  <p:custDataLst>
                    <p:tags r:id="rId742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7" name="矩形 1096"/>
                <p:cNvSpPr/>
                <p:nvPr>
                  <p:custDataLst>
                    <p:tags r:id="rId743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8" name="矩形 1097"/>
                <p:cNvSpPr/>
                <p:nvPr>
                  <p:custDataLst>
                    <p:tags r:id="rId744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9" name="矩形 1098"/>
                <p:cNvSpPr/>
                <p:nvPr>
                  <p:custDataLst>
                    <p:tags r:id="rId745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0" name="矩形 1099"/>
                <p:cNvSpPr/>
                <p:nvPr>
                  <p:custDataLst>
                    <p:tags r:id="rId746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1" name="矩形 1100"/>
                <p:cNvSpPr/>
                <p:nvPr>
                  <p:custDataLst>
                    <p:tags r:id="rId747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2" name="矩形 1101"/>
                <p:cNvSpPr/>
                <p:nvPr>
                  <p:custDataLst>
                    <p:tags r:id="rId748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3" name="矩形 1102"/>
                <p:cNvSpPr/>
                <p:nvPr>
                  <p:custDataLst>
                    <p:tags r:id="rId749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4" name="矩形 1103"/>
                <p:cNvSpPr/>
                <p:nvPr>
                  <p:custDataLst>
                    <p:tags r:id="rId75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5" name="矩形 1104"/>
                <p:cNvSpPr/>
                <p:nvPr>
                  <p:custDataLst>
                    <p:tags r:id="rId75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6" name="矩形 1105"/>
                <p:cNvSpPr/>
                <p:nvPr>
                  <p:custDataLst>
                    <p:tags r:id="rId75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7" name="矩形 1106"/>
                <p:cNvSpPr/>
                <p:nvPr>
                  <p:custDataLst>
                    <p:tags r:id="rId753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8" name="矩形 1107"/>
                <p:cNvSpPr/>
                <p:nvPr>
                  <p:custDataLst>
                    <p:tags r:id="rId754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9" name="矩形 1108"/>
                <p:cNvSpPr/>
                <p:nvPr>
                  <p:custDataLst>
                    <p:tags r:id="rId755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0" name="矩形 1109"/>
                <p:cNvSpPr/>
                <p:nvPr>
                  <p:custDataLst>
                    <p:tags r:id="rId756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1" name="矩形 1110"/>
                <p:cNvSpPr/>
                <p:nvPr>
                  <p:custDataLst>
                    <p:tags r:id="rId757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2" name="矩形 1111"/>
                <p:cNvSpPr/>
                <p:nvPr>
                  <p:custDataLst>
                    <p:tags r:id="rId758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3" name="矩形 1112"/>
                <p:cNvSpPr/>
                <p:nvPr>
                  <p:custDataLst>
                    <p:tags r:id="rId759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4" name="矩形 1113"/>
                <p:cNvSpPr/>
                <p:nvPr>
                  <p:custDataLst>
                    <p:tags r:id="rId760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5" name="矩形 1114"/>
                <p:cNvSpPr/>
                <p:nvPr>
                  <p:custDataLst>
                    <p:tags r:id="rId761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6" name="矩形 1115"/>
                <p:cNvSpPr/>
                <p:nvPr>
                  <p:custDataLst>
                    <p:tags r:id="rId762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7" name="矩形 1116"/>
                <p:cNvSpPr/>
                <p:nvPr>
                  <p:custDataLst>
                    <p:tags r:id="rId763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8" name="矩形 1117"/>
                <p:cNvSpPr/>
                <p:nvPr>
                  <p:custDataLst>
                    <p:tags r:id="rId764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9" name="矩形 1118"/>
                <p:cNvSpPr/>
                <p:nvPr>
                  <p:custDataLst>
                    <p:tags r:id="rId765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0" name="矩形 1119"/>
                <p:cNvSpPr/>
                <p:nvPr>
                  <p:custDataLst>
                    <p:tags r:id="rId766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1" name="矩形 1120"/>
                <p:cNvSpPr/>
                <p:nvPr>
                  <p:custDataLst>
                    <p:tags r:id="rId767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2" name="矩形 1121"/>
                <p:cNvSpPr/>
                <p:nvPr>
                  <p:custDataLst>
                    <p:tags r:id="rId768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3" name="矩形 1122"/>
                <p:cNvSpPr/>
                <p:nvPr>
                  <p:custDataLst>
                    <p:tags r:id="rId769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4" name="矩形 1123"/>
                <p:cNvSpPr/>
                <p:nvPr>
                  <p:custDataLst>
                    <p:tags r:id="rId770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5" name="矩形 1124"/>
                <p:cNvSpPr/>
                <p:nvPr>
                  <p:custDataLst>
                    <p:tags r:id="rId771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6" name="矩形 1125"/>
                <p:cNvSpPr/>
                <p:nvPr>
                  <p:custDataLst>
                    <p:tags r:id="rId772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7" name="矩形 1126"/>
                <p:cNvSpPr/>
                <p:nvPr>
                  <p:custDataLst>
                    <p:tags r:id="rId773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8" name="矩形 1127"/>
                <p:cNvSpPr/>
                <p:nvPr>
                  <p:custDataLst>
                    <p:tags r:id="rId774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9" name="矩形 1128"/>
                <p:cNvSpPr/>
                <p:nvPr>
                  <p:custDataLst>
                    <p:tags r:id="rId775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0" name="矩形 1129"/>
                <p:cNvSpPr/>
                <p:nvPr>
                  <p:custDataLst>
                    <p:tags r:id="rId776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1" name="矩形 1130"/>
                <p:cNvSpPr/>
                <p:nvPr>
                  <p:custDataLst>
                    <p:tags r:id="rId777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2" name="矩形 1131"/>
                <p:cNvSpPr/>
                <p:nvPr>
                  <p:custDataLst>
                    <p:tags r:id="rId778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3" name="矩形 1132"/>
                <p:cNvSpPr/>
                <p:nvPr>
                  <p:custDataLst>
                    <p:tags r:id="rId779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4" name="矩形 1133"/>
                <p:cNvSpPr/>
                <p:nvPr>
                  <p:custDataLst>
                    <p:tags r:id="rId78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5" name="矩形 1134"/>
                <p:cNvSpPr/>
                <p:nvPr>
                  <p:custDataLst>
                    <p:tags r:id="rId78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6" name="矩形 1135"/>
                <p:cNvSpPr/>
                <p:nvPr>
                  <p:custDataLst>
                    <p:tags r:id="rId78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7" name="矩形 1136"/>
                <p:cNvSpPr/>
                <p:nvPr>
                  <p:custDataLst>
                    <p:tags r:id="rId783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8" name="矩形 1137"/>
                <p:cNvSpPr/>
                <p:nvPr>
                  <p:custDataLst>
                    <p:tags r:id="rId784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9" name="矩形 1138"/>
                <p:cNvSpPr/>
                <p:nvPr>
                  <p:custDataLst>
                    <p:tags r:id="rId785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0" name="矩形 1139"/>
                <p:cNvSpPr/>
                <p:nvPr>
                  <p:custDataLst>
                    <p:tags r:id="rId786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1" name="矩形 1140"/>
                <p:cNvSpPr/>
                <p:nvPr>
                  <p:custDataLst>
                    <p:tags r:id="rId787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2" name="矩形 1141"/>
                <p:cNvSpPr/>
                <p:nvPr>
                  <p:custDataLst>
                    <p:tags r:id="rId788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3" name="矩形 1142"/>
                <p:cNvSpPr/>
                <p:nvPr>
                  <p:custDataLst>
                    <p:tags r:id="rId789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4" name="矩形 1143"/>
                <p:cNvSpPr/>
                <p:nvPr>
                  <p:custDataLst>
                    <p:tags r:id="rId790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5" name="矩形 1144"/>
                <p:cNvSpPr/>
                <p:nvPr>
                  <p:custDataLst>
                    <p:tags r:id="rId791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6" name="矩形 1145"/>
                <p:cNvSpPr/>
                <p:nvPr>
                  <p:custDataLst>
                    <p:tags r:id="rId792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7" name="矩形 1146"/>
                <p:cNvSpPr/>
                <p:nvPr>
                  <p:custDataLst>
                    <p:tags r:id="rId793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8" name="矩形 1147"/>
                <p:cNvSpPr/>
                <p:nvPr>
                  <p:custDataLst>
                    <p:tags r:id="rId794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9" name="矩形 1148"/>
                <p:cNvSpPr/>
                <p:nvPr>
                  <p:custDataLst>
                    <p:tags r:id="rId795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0" name="矩形 1149"/>
                <p:cNvSpPr/>
                <p:nvPr>
                  <p:custDataLst>
                    <p:tags r:id="rId796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1" name="矩形 1150"/>
                <p:cNvSpPr/>
                <p:nvPr>
                  <p:custDataLst>
                    <p:tags r:id="rId797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2" name="矩形 1151"/>
                <p:cNvSpPr/>
                <p:nvPr>
                  <p:custDataLst>
                    <p:tags r:id="rId798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3" name="矩形 1152"/>
                <p:cNvSpPr/>
                <p:nvPr>
                  <p:custDataLst>
                    <p:tags r:id="rId799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4" name="矩形 1153"/>
                <p:cNvSpPr/>
                <p:nvPr>
                  <p:custDataLst>
                    <p:tags r:id="rId800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5" name="矩形 1154"/>
                <p:cNvSpPr/>
                <p:nvPr>
                  <p:custDataLst>
                    <p:tags r:id="rId801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6" name="矩形 1155"/>
                <p:cNvSpPr/>
                <p:nvPr>
                  <p:custDataLst>
                    <p:tags r:id="rId802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7" name="矩形 1156"/>
                <p:cNvSpPr/>
                <p:nvPr>
                  <p:custDataLst>
                    <p:tags r:id="rId803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8" name="矩形 1157"/>
                <p:cNvSpPr/>
                <p:nvPr>
                  <p:custDataLst>
                    <p:tags r:id="rId804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9" name="矩形 1158"/>
                <p:cNvSpPr/>
                <p:nvPr>
                  <p:custDataLst>
                    <p:tags r:id="rId805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0" name="矩形 1159"/>
                <p:cNvSpPr/>
                <p:nvPr>
                  <p:custDataLst>
                    <p:tags r:id="rId806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1" name="矩形 1160"/>
                <p:cNvSpPr/>
                <p:nvPr>
                  <p:custDataLst>
                    <p:tags r:id="rId807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2" name="矩形 1161"/>
                <p:cNvSpPr/>
                <p:nvPr>
                  <p:custDataLst>
                    <p:tags r:id="rId808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3" name="矩形 1162"/>
                <p:cNvSpPr/>
                <p:nvPr>
                  <p:custDataLst>
                    <p:tags r:id="rId809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4" name="矩形 1163"/>
                <p:cNvSpPr/>
                <p:nvPr>
                  <p:custDataLst>
                    <p:tags r:id="rId81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5" name="矩形 1164"/>
                <p:cNvSpPr/>
                <p:nvPr>
                  <p:custDataLst>
                    <p:tags r:id="rId81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6" name="矩形 1165"/>
                <p:cNvSpPr/>
                <p:nvPr>
                  <p:custDataLst>
                    <p:tags r:id="rId81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7" name="矩形 1166"/>
                <p:cNvSpPr/>
                <p:nvPr>
                  <p:custDataLst>
                    <p:tags r:id="rId813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8" name="矩形 1167"/>
                <p:cNvSpPr/>
                <p:nvPr>
                  <p:custDataLst>
                    <p:tags r:id="rId814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9" name="矩形 1168"/>
                <p:cNvSpPr/>
                <p:nvPr>
                  <p:custDataLst>
                    <p:tags r:id="rId815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0" name="矩形 1169"/>
                <p:cNvSpPr/>
                <p:nvPr>
                  <p:custDataLst>
                    <p:tags r:id="rId816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1" name="矩形 1170"/>
                <p:cNvSpPr/>
                <p:nvPr>
                  <p:custDataLst>
                    <p:tags r:id="rId817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2" name="矩形 1171"/>
                <p:cNvSpPr/>
                <p:nvPr>
                  <p:custDataLst>
                    <p:tags r:id="rId818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3" name="矩形 1172"/>
                <p:cNvSpPr/>
                <p:nvPr>
                  <p:custDataLst>
                    <p:tags r:id="rId819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4" name="矩形 1173"/>
                <p:cNvSpPr/>
                <p:nvPr>
                  <p:custDataLst>
                    <p:tags r:id="rId820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5" name="矩形 1174"/>
                <p:cNvSpPr/>
                <p:nvPr>
                  <p:custDataLst>
                    <p:tags r:id="rId821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6" name="矩形 1175"/>
                <p:cNvSpPr/>
                <p:nvPr>
                  <p:custDataLst>
                    <p:tags r:id="rId822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7" name="矩形 1176"/>
                <p:cNvSpPr/>
                <p:nvPr>
                  <p:custDataLst>
                    <p:tags r:id="rId823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8" name="矩形 1177"/>
                <p:cNvSpPr/>
                <p:nvPr>
                  <p:custDataLst>
                    <p:tags r:id="rId824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9" name="矩形 1178"/>
                <p:cNvSpPr/>
                <p:nvPr>
                  <p:custDataLst>
                    <p:tags r:id="rId825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0" name="矩形 1179"/>
                <p:cNvSpPr/>
                <p:nvPr>
                  <p:custDataLst>
                    <p:tags r:id="rId826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1" name="矩形 1180"/>
                <p:cNvSpPr/>
                <p:nvPr>
                  <p:custDataLst>
                    <p:tags r:id="rId827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2" name="矩形 1181"/>
                <p:cNvSpPr/>
                <p:nvPr>
                  <p:custDataLst>
                    <p:tags r:id="rId828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3" name="矩形 1182"/>
                <p:cNvSpPr/>
                <p:nvPr>
                  <p:custDataLst>
                    <p:tags r:id="rId829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4" name="矩形 1183"/>
                <p:cNvSpPr/>
                <p:nvPr>
                  <p:custDataLst>
                    <p:tags r:id="rId830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5" name="矩形 1184"/>
                <p:cNvSpPr/>
                <p:nvPr>
                  <p:custDataLst>
                    <p:tags r:id="rId831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6" name="矩形 1185"/>
                <p:cNvSpPr/>
                <p:nvPr>
                  <p:custDataLst>
                    <p:tags r:id="rId832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7" name="矩形 1186"/>
                <p:cNvSpPr/>
                <p:nvPr>
                  <p:custDataLst>
                    <p:tags r:id="rId833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8" name="矩形 1187"/>
                <p:cNvSpPr/>
                <p:nvPr>
                  <p:custDataLst>
                    <p:tags r:id="rId834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9" name="矩形 1188"/>
                <p:cNvSpPr/>
                <p:nvPr>
                  <p:custDataLst>
                    <p:tags r:id="rId835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0" name="矩形 1189"/>
                <p:cNvSpPr/>
                <p:nvPr>
                  <p:custDataLst>
                    <p:tags r:id="rId836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1" name="矩形 1190"/>
                <p:cNvSpPr/>
                <p:nvPr>
                  <p:custDataLst>
                    <p:tags r:id="rId837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2" name="矩形 1191"/>
                <p:cNvSpPr/>
                <p:nvPr>
                  <p:custDataLst>
                    <p:tags r:id="rId838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3" name="矩形 1192"/>
                <p:cNvSpPr/>
                <p:nvPr>
                  <p:custDataLst>
                    <p:tags r:id="rId839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4" name="矩形 1193"/>
                <p:cNvSpPr/>
                <p:nvPr>
                  <p:custDataLst>
                    <p:tags r:id="rId84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5" name="矩形 1194"/>
                <p:cNvSpPr/>
                <p:nvPr>
                  <p:custDataLst>
                    <p:tags r:id="rId84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6" name="矩形 1195"/>
                <p:cNvSpPr/>
                <p:nvPr>
                  <p:custDataLst>
                    <p:tags r:id="rId84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7" name="矩形 1196"/>
                <p:cNvSpPr/>
                <p:nvPr>
                  <p:custDataLst>
                    <p:tags r:id="rId843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8" name="矩形 1197"/>
                <p:cNvSpPr/>
                <p:nvPr>
                  <p:custDataLst>
                    <p:tags r:id="rId844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9" name="矩形 1198"/>
                <p:cNvSpPr/>
                <p:nvPr>
                  <p:custDataLst>
                    <p:tags r:id="rId845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0" name="矩形 1199"/>
                <p:cNvSpPr/>
                <p:nvPr>
                  <p:custDataLst>
                    <p:tags r:id="rId846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1" name="矩形 1200"/>
                <p:cNvSpPr/>
                <p:nvPr>
                  <p:custDataLst>
                    <p:tags r:id="rId847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2" name="矩形 1201"/>
                <p:cNvSpPr/>
                <p:nvPr>
                  <p:custDataLst>
                    <p:tags r:id="rId848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3" name="矩形 1202"/>
                <p:cNvSpPr/>
                <p:nvPr>
                  <p:custDataLst>
                    <p:tags r:id="rId849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4" name="矩形 1203"/>
                <p:cNvSpPr/>
                <p:nvPr>
                  <p:custDataLst>
                    <p:tags r:id="rId850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5" name="矩形 1204"/>
                <p:cNvSpPr/>
                <p:nvPr>
                  <p:custDataLst>
                    <p:tags r:id="rId851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6" name="矩形 1205"/>
                <p:cNvSpPr/>
                <p:nvPr>
                  <p:custDataLst>
                    <p:tags r:id="rId852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7" name="矩形 1206"/>
                <p:cNvSpPr/>
                <p:nvPr>
                  <p:custDataLst>
                    <p:tags r:id="rId853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8" name="矩形 1207"/>
                <p:cNvSpPr/>
                <p:nvPr>
                  <p:custDataLst>
                    <p:tags r:id="rId854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9" name="矩形 1208"/>
                <p:cNvSpPr/>
                <p:nvPr>
                  <p:custDataLst>
                    <p:tags r:id="rId855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0" name="矩形 1209"/>
                <p:cNvSpPr/>
                <p:nvPr>
                  <p:custDataLst>
                    <p:tags r:id="rId856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1" name="矩形 1210"/>
                <p:cNvSpPr/>
                <p:nvPr>
                  <p:custDataLst>
                    <p:tags r:id="rId857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2" name="矩形 1211"/>
                <p:cNvSpPr/>
                <p:nvPr>
                  <p:custDataLst>
                    <p:tags r:id="rId858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3" name="矩形 1212"/>
                <p:cNvSpPr/>
                <p:nvPr>
                  <p:custDataLst>
                    <p:tags r:id="rId859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4" name="矩形 1213"/>
                <p:cNvSpPr/>
                <p:nvPr>
                  <p:custDataLst>
                    <p:tags r:id="rId860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5" name="矩形 1214"/>
                <p:cNvSpPr/>
                <p:nvPr>
                  <p:custDataLst>
                    <p:tags r:id="rId861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6" name="矩形 1215"/>
                <p:cNvSpPr/>
                <p:nvPr>
                  <p:custDataLst>
                    <p:tags r:id="rId862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7" name="矩形 1216"/>
                <p:cNvSpPr/>
                <p:nvPr>
                  <p:custDataLst>
                    <p:tags r:id="rId863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8" name="矩形 1217"/>
                <p:cNvSpPr/>
                <p:nvPr>
                  <p:custDataLst>
                    <p:tags r:id="rId864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9" name="矩形 1218"/>
                <p:cNvSpPr/>
                <p:nvPr>
                  <p:custDataLst>
                    <p:tags r:id="rId865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0" name="矩形 1219"/>
                <p:cNvSpPr/>
                <p:nvPr>
                  <p:custDataLst>
                    <p:tags r:id="rId866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1" name="矩形 1220"/>
                <p:cNvSpPr/>
                <p:nvPr>
                  <p:custDataLst>
                    <p:tags r:id="rId867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2" name="矩形 1221"/>
                <p:cNvSpPr/>
                <p:nvPr>
                  <p:custDataLst>
                    <p:tags r:id="rId868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3" name="矩形 1222"/>
                <p:cNvSpPr/>
                <p:nvPr>
                  <p:custDataLst>
                    <p:tags r:id="rId869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4" name="矩形 1223"/>
                <p:cNvSpPr/>
                <p:nvPr>
                  <p:custDataLst>
                    <p:tags r:id="rId870"/>
                  </p:custDataLst>
                </p:nvPr>
              </p:nvSpPr>
              <p:spPr>
                <a:xfrm>
                  <a:off x="4639" y="96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5" name="矩形 1224"/>
                <p:cNvSpPr/>
                <p:nvPr>
                  <p:custDataLst>
                    <p:tags r:id="rId871"/>
                  </p:custDataLst>
                </p:nvPr>
              </p:nvSpPr>
              <p:spPr>
                <a:xfrm>
                  <a:off x="4639" y="104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6" name="矩形 1225"/>
                <p:cNvSpPr/>
                <p:nvPr>
                  <p:custDataLst>
                    <p:tags r:id="rId872"/>
                  </p:custDataLst>
                </p:nvPr>
              </p:nvSpPr>
              <p:spPr>
                <a:xfrm>
                  <a:off x="4639" y="112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4" name="矩形 1343"/>
                <p:cNvSpPr/>
                <p:nvPr>
                  <p:custDataLst>
                    <p:tags r:id="rId87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5" name="矩形 1344"/>
                <p:cNvSpPr/>
                <p:nvPr>
                  <p:custDataLst>
                    <p:tags r:id="rId87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6" name="矩形 1345"/>
                <p:cNvSpPr/>
                <p:nvPr>
                  <p:custDataLst>
                    <p:tags r:id="rId87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7" name="矩形 1346"/>
                <p:cNvSpPr/>
                <p:nvPr>
                  <p:custDataLst>
                    <p:tags r:id="rId876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8" name="矩形 1347"/>
                <p:cNvSpPr/>
                <p:nvPr>
                  <p:custDataLst>
                    <p:tags r:id="rId877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9" name="矩形 1348"/>
                <p:cNvSpPr/>
                <p:nvPr>
                  <p:custDataLst>
                    <p:tags r:id="rId878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0" name="矩形 1349"/>
                <p:cNvSpPr/>
                <p:nvPr>
                  <p:custDataLst>
                    <p:tags r:id="rId879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1" name="矩形 1350"/>
                <p:cNvSpPr/>
                <p:nvPr>
                  <p:custDataLst>
                    <p:tags r:id="rId880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2" name="矩形 1351"/>
                <p:cNvSpPr/>
                <p:nvPr>
                  <p:custDataLst>
                    <p:tags r:id="rId881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3" name="矩形 1352"/>
                <p:cNvSpPr/>
                <p:nvPr>
                  <p:custDataLst>
                    <p:tags r:id="rId882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4" name="矩形 1353"/>
                <p:cNvSpPr/>
                <p:nvPr>
                  <p:custDataLst>
                    <p:tags r:id="rId883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5" name="矩形 1354"/>
                <p:cNvSpPr/>
                <p:nvPr>
                  <p:custDataLst>
                    <p:tags r:id="rId884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6" name="矩形 1355"/>
                <p:cNvSpPr/>
                <p:nvPr>
                  <p:custDataLst>
                    <p:tags r:id="rId885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7" name="矩形 1356"/>
                <p:cNvSpPr/>
                <p:nvPr>
                  <p:custDataLst>
                    <p:tags r:id="rId886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8" name="矩形 1357"/>
                <p:cNvSpPr/>
                <p:nvPr>
                  <p:custDataLst>
                    <p:tags r:id="rId887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9" name="矩形 1358"/>
                <p:cNvSpPr/>
                <p:nvPr>
                  <p:custDataLst>
                    <p:tags r:id="rId888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0" name="矩形 1359"/>
                <p:cNvSpPr/>
                <p:nvPr>
                  <p:custDataLst>
                    <p:tags r:id="rId889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1" name="矩形 1360"/>
                <p:cNvSpPr/>
                <p:nvPr>
                  <p:custDataLst>
                    <p:tags r:id="rId890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2" name="矩形 1361"/>
                <p:cNvSpPr/>
                <p:nvPr>
                  <p:custDataLst>
                    <p:tags r:id="rId891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3" name="矩形 1362"/>
                <p:cNvSpPr/>
                <p:nvPr>
                  <p:custDataLst>
                    <p:tags r:id="rId892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4" name="矩形 1363"/>
                <p:cNvSpPr/>
                <p:nvPr>
                  <p:custDataLst>
                    <p:tags r:id="rId893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5" name="矩形 1364"/>
                <p:cNvSpPr/>
                <p:nvPr>
                  <p:custDataLst>
                    <p:tags r:id="rId894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6" name="矩形 1365"/>
                <p:cNvSpPr/>
                <p:nvPr>
                  <p:custDataLst>
                    <p:tags r:id="rId895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7" name="矩形 1366"/>
                <p:cNvSpPr/>
                <p:nvPr>
                  <p:custDataLst>
                    <p:tags r:id="rId896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8" name="矩形 1367"/>
                <p:cNvSpPr/>
                <p:nvPr>
                  <p:custDataLst>
                    <p:tags r:id="rId897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9" name="矩形 1368"/>
                <p:cNvSpPr/>
                <p:nvPr>
                  <p:custDataLst>
                    <p:tags r:id="rId898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0" name="矩形 1369"/>
                <p:cNvSpPr/>
                <p:nvPr>
                  <p:custDataLst>
                    <p:tags r:id="rId899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1" name="矩形 1370"/>
                <p:cNvSpPr/>
                <p:nvPr>
                  <p:custDataLst>
                    <p:tags r:id="rId900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2" name="矩形 1371"/>
                <p:cNvSpPr/>
                <p:nvPr>
                  <p:custDataLst>
                    <p:tags r:id="rId901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3" name="矩形 1372"/>
                <p:cNvSpPr/>
                <p:nvPr>
                  <p:custDataLst>
                    <p:tags r:id="rId902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4" name="矩形 1373"/>
                <p:cNvSpPr/>
                <p:nvPr>
                  <p:custDataLst>
                    <p:tags r:id="rId90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5" name="矩形 1374"/>
                <p:cNvSpPr/>
                <p:nvPr>
                  <p:custDataLst>
                    <p:tags r:id="rId90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6" name="矩形 1375"/>
                <p:cNvSpPr/>
                <p:nvPr>
                  <p:custDataLst>
                    <p:tags r:id="rId90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7" name="矩形 1376"/>
                <p:cNvSpPr/>
                <p:nvPr>
                  <p:custDataLst>
                    <p:tags r:id="rId906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8" name="矩形 1377"/>
                <p:cNvSpPr/>
                <p:nvPr>
                  <p:custDataLst>
                    <p:tags r:id="rId907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9" name="矩形 1378"/>
                <p:cNvSpPr/>
                <p:nvPr>
                  <p:custDataLst>
                    <p:tags r:id="rId908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0" name="矩形 1379"/>
                <p:cNvSpPr/>
                <p:nvPr>
                  <p:custDataLst>
                    <p:tags r:id="rId909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1" name="矩形 1380"/>
                <p:cNvSpPr/>
                <p:nvPr>
                  <p:custDataLst>
                    <p:tags r:id="rId910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2" name="矩形 1381"/>
                <p:cNvSpPr/>
                <p:nvPr>
                  <p:custDataLst>
                    <p:tags r:id="rId911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3" name="矩形 1382"/>
                <p:cNvSpPr/>
                <p:nvPr>
                  <p:custDataLst>
                    <p:tags r:id="rId912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4" name="矩形 1383"/>
                <p:cNvSpPr/>
                <p:nvPr>
                  <p:custDataLst>
                    <p:tags r:id="rId913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5" name="矩形 1384"/>
                <p:cNvSpPr/>
                <p:nvPr>
                  <p:custDataLst>
                    <p:tags r:id="rId914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6" name="矩形 1385"/>
                <p:cNvSpPr/>
                <p:nvPr>
                  <p:custDataLst>
                    <p:tags r:id="rId915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7" name="矩形 1386"/>
                <p:cNvSpPr/>
                <p:nvPr>
                  <p:custDataLst>
                    <p:tags r:id="rId916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8" name="矩形 1387"/>
                <p:cNvSpPr/>
                <p:nvPr>
                  <p:custDataLst>
                    <p:tags r:id="rId917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9" name="矩形 1388"/>
                <p:cNvSpPr/>
                <p:nvPr>
                  <p:custDataLst>
                    <p:tags r:id="rId918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0" name="矩形 1389"/>
                <p:cNvSpPr/>
                <p:nvPr>
                  <p:custDataLst>
                    <p:tags r:id="rId919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1" name="矩形 1390"/>
                <p:cNvSpPr/>
                <p:nvPr>
                  <p:custDataLst>
                    <p:tags r:id="rId920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2" name="矩形 1391"/>
                <p:cNvSpPr/>
                <p:nvPr>
                  <p:custDataLst>
                    <p:tags r:id="rId921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3" name="矩形 1392"/>
                <p:cNvSpPr/>
                <p:nvPr>
                  <p:custDataLst>
                    <p:tags r:id="rId922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4" name="矩形 1393"/>
                <p:cNvSpPr/>
                <p:nvPr>
                  <p:custDataLst>
                    <p:tags r:id="rId923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5" name="矩形 1394"/>
                <p:cNvSpPr/>
                <p:nvPr>
                  <p:custDataLst>
                    <p:tags r:id="rId924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6" name="矩形 1395"/>
                <p:cNvSpPr/>
                <p:nvPr>
                  <p:custDataLst>
                    <p:tags r:id="rId925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7" name="矩形 1396"/>
                <p:cNvSpPr/>
                <p:nvPr>
                  <p:custDataLst>
                    <p:tags r:id="rId926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8" name="矩形 1397"/>
                <p:cNvSpPr/>
                <p:nvPr>
                  <p:custDataLst>
                    <p:tags r:id="rId927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9" name="矩形 1398"/>
                <p:cNvSpPr/>
                <p:nvPr>
                  <p:custDataLst>
                    <p:tags r:id="rId928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0" name="矩形 1399"/>
                <p:cNvSpPr/>
                <p:nvPr>
                  <p:custDataLst>
                    <p:tags r:id="rId929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1" name="矩形 1400"/>
                <p:cNvSpPr/>
                <p:nvPr>
                  <p:custDataLst>
                    <p:tags r:id="rId930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2" name="矩形 1401"/>
                <p:cNvSpPr/>
                <p:nvPr>
                  <p:custDataLst>
                    <p:tags r:id="rId931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3" name="矩形 1402"/>
                <p:cNvSpPr/>
                <p:nvPr>
                  <p:custDataLst>
                    <p:tags r:id="rId932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4" name="矩形 1403"/>
                <p:cNvSpPr/>
                <p:nvPr>
                  <p:custDataLst>
                    <p:tags r:id="rId93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5" name="矩形 1404"/>
                <p:cNvSpPr/>
                <p:nvPr>
                  <p:custDataLst>
                    <p:tags r:id="rId93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6" name="矩形 1405"/>
                <p:cNvSpPr/>
                <p:nvPr>
                  <p:custDataLst>
                    <p:tags r:id="rId93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7" name="矩形 1406"/>
                <p:cNvSpPr/>
                <p:nvPr>
                  <p:custDataLst>
                    <p:tags r:id="rId936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8" name="矩形 1407"/>
                <p:cNvSpPr/>
                <p:nvPr>
                  <p:custDataLst>
                    <p:tags r:id="rId937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9" name="矩形 1408"/>
                <p:cNvSpPr/>
                <p:nvPr>
                  <p:custDataLst>
                    <p:tags r:id="rId938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0" name="矩形 1409"/>
                <p:cNvSpPr/>
                <p:nvPr>
                  <p:custDataLst>
                    <p:tags r:id="rId939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1" name="矩形 1410"/>
                <p:cNvSpPr/>
                <p:nvPr>
                  <p:custDataLst>
                    <p:tags r:id="rId940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2" name="矩形 1411"/>
                <p:cNvSpPr/>
                <p:nvPr>
                  <p:custDataLst>
                    <p:tags r:id="rId941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3" name="矩形 1412"/>
                <p:cNvSpPr/>
                <p:nvPr>
                  <p:custDataLst>
                    <p:tags r:id="rId942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4" name="矩形 1413"/>
                <p:cNvSpPr/>
                <p:nvPr>
                  <p:custDataLst>
                    <p:tags r:id="rId943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5" name="矩形 1414"/>
                <p:cNvSpPr/>
                <p:nvPr>
                  <p:custDataLst>
                    <p:tags r:id="rId944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6" name="矩形 1415"/>
                <p:cNvSpPr/>
                <p:nvPr>
                  <p:custDataLst>
                    <p:tags r:id="rId945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7" name="矩形 1416"/>
                <p:cNvSpPr/>
                <p:nvPr>
                  <p:custDataLst>
                    <p:tags r:id="rId946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8" name="矩形 1417"/>
                <p:cNvSpPr/>
                <p:nvPr>
                  <p:custDataLst>
                    <p:tags r:id="rId947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9" name="矩形 1418"/>
                <p:cNvSpPr/>
                <p:nvPr>
                  <p:custDataLst>
                    <p:tags r:id="rId948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0" name="矩形 1419"/>
                <p:cNvSpPr/>
                <p:nvPr>
                  <p:custDataLst>
                    <p:tags r:id="rId949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1" name="矩形 1420"/>
                <p:cNvSpPr/>
                <p:nvPr>
                  <p:custDataLst>
                    <p:tags r:id="rId950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2" name="矩形 1421"/>
                <p:cNvSpPr/>
                <p:nvPr>
                  <p:custDataLst>
                    <p:tags r:id="rId951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3" name="矩形 1422"/>
                <p:cNvSpPr/>
                <p:nvPr>
                  <p:custDataLst>
                    <p:tags r:id="rId952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4" name="矩形 1423"/>
                <p:cNvSpPr/>
                <p:nvPr>
                  <p:custDataLst>
                    <p:tags r:id="rId953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5" name="矩形 1424"/>
                <p:cNvSpPr/>
                <p:nvPr>
                  <p:custDataLst>
                    <p:tags r:id="rId954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6" name="矩形 1425"/>
                <p:cNvSpPr/>
                <p:nvPr>
                  <p:custDataLst>
                    <p:tags r:id="rId955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7" name="矩形 1426"/>
                <p:cNvSpPr/>
                <p:nvPr>
                  <p:custDataLst>
                    <p:tags r:id="rId956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8" name="矩形 1427"/>
                <p:cNvSpPr/>
                <p:nvPr>
                  <p:custDataLst>
                    <p:tags r:id="rId957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9" name="矩形 1428"/>
                <p:cNvSpPr/>
                <p:nvPr>
                  <p:custDataLst>
                    <p:tags r:id="rId958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0" name="矩形 1429"/>
                <p:cNvSpPr/>
                <p:nvPr>
                  <p:custDataLst>
                    <p:tags r:id="rId959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1" name="矩形 1430"/>
                <p:cNvSpPr/>
                <p:nvPr>
                  <p:custDataLst>
                    <p:tags r:id="rId960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2" name="矩形 1431"/>
                <p:cNvSpPr/>
                <p:nvPr>
                  <p:custDataLst>
                    <p:tags r:id="rId961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3" name="矩形 1432"/>
                <p:cNvSpPr/>
                <p:nvPr>
                  <p:custDataLst>
                    <p:tags r:id="rId962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4" name="矩形 1433"/>
                <p:cNvSpPr/>
                <p:nvPr>
                  <p:custDataLst>
                    <p:tags r:id="rId96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5" name="矩形 1434"/>
                <p:cNvSpPr/>
                <p:nvPr>
                  <p:custDataLst>
                    <p:tags r:id="rId96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6" name="矩形 1435"/>
                <p:cNvSpPr/>
                <p:nvPr>
                  <p:custDataLst>
                    <p:tags r:id="rId96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7" name="矩形 1436"/>
                <p:cNvSpPr/>
                <p:nvPr>
                  <p:custDataLst>
                    <p:tags r:id="rId966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8" name="矩形 1437"/>
                <p:cNvSpPr/>
                <p:nvPr>
                  <p:custDataLst>
                    <p:tags r:id="rId967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9" name="矩形 1438"/>
                <p:cNvSpPr/>
                <p:nvPr>
                  <p:custDataLst>
                    <p:tags r:id="rId968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0" name="矩形 1439"/>
                <p:cNvSpPr/>
                <p:nvPr>
                  <p:custDataLst>
                    <p:tags r:id="rId969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1" name="矩形 1440"/>
                <p:cNvSpPr/>
                <p:nvPr>
                  <p:custDataLst>
                    <p:tags r:id="rId970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2" name="矩形 1441"/>
                <p:cNvSpPr/>
                <p:nvPr>
                  <p:custDataLst>
                    <p:tags r:id="rId971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3" name="矩形 1442"/>
                <p:cNvSpPr/>
                <p:nvPr>
                  <p:custDataLst>
                    <p:tags r:id="rId972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4" name="矩形 1443"/>
                <p:cNvSpPr/>
                <p:nvPr>
                  <p:custDataLst>
                    <p:tags r:id="rId973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5" name="矩形 1444"/>
                <p:cNvSpPr/>
                <p:nvPr>
                  <p:custDataLst>
                    <p:tags r:id="rId974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6" name="矩形 1445"/>
                <p:cNvSpPr/>
                <p:nvPr>
                  <p:custDataLst>
                    <p:tags r:id="rId975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7" name="矩形 1446"/>
                <p:cNvSpPr/>
                <p:nvPr>
                  <p:custDataLst>
                    <p:tags r:id="rId976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8" name="矩形 1447"/>
                <p:cNvSpPr/>
                <p:nvPr>
                  <p:custDataLst>
                    <p:tags r:id="rId977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9" name="矩形 1448"/>
                <p:cNvSpPr/>
                <p:nvPr>
                  <p:custDataLst>
                    <p:tags r:id="rId978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0" name="矩形 1449"/>
                <p:cNvSpPr/>
                <p:nvPr>
                  <p:custDataLst>
                    <p:tags r:id="rId979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1" name="矩形 1450"/>
                <p:cNvSpPr/>
                <p:nvPr>
                  <p:custDataLst>
                    <p:tags r:id="rId980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2" name="矩形 1451"/>
                <p:cNvSpPr/>
                <p:nvPr>
                  <p:custDataLst>
                    <p:tags r:id="rId981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3" name="矩形 1452"/>
                <p:cNvSpPr/>
                <p:nvPr>
                  <p:custDataLst>
                    <p:tags r:id="rId982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4" name="矩形 1453"/>
                <p:cNvSpPr/>
                <p:nvPr>
                  <p:custDataLst>
                    <p:tags r:id="rId983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5" name="矩形 1454"/>
                <p:cNvSpPr/>
                <p:nvPr>
                  <p:custDataLst>
                    <p:tags r:id="rId984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6" name="矩形 1455"/>
                <p:cNvSpPr/>
                <p:nvPr>
                  <p:custDataLst>
                    <p:tags r:id="rId985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7" name="矩形 1456"/>
                <p:cNvSpPr/>
                <p:nvPr>
                  <p:custDataLst>
                    <p:tags r:id="rId986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8" name="矩形 1457"/>
                <p:cNvSpPr/>
                <p:nvPr>
                  <p:custDataLst>
                    <p:tags r:id="rId987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9" name="矩形 1458"/>
                <p:cNvSpPr/>
                <p:nvPr>
                  <p:custDataLst>
                    <p:tags r:id="rId988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0" name="矩形 1459"/>
                <p:cNvSpPr/>
                <p:nvPr>
                  <p:custDataLst>
                    <p:tags r:id="rId989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1" name="矩形 1460"/>
                <p:cNvSpPr/>
                <p:nvPr>
                  <p:custDataLst>
                    <p:tags r:id="rId990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2" name="矩形 1461"/>
                <p:cNvSpPr/>
                <p:nvPr>
                  <p:custDataLst>
                    <p:tags r:id="rId991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3" name="矩形 1462"/>
                <p:cNvSpPr/>
                <p:nvPr>
                  <p:custDataLst>
                    <p:tags r:id="rId992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4" name="矩形 1463"/>
                <p:cNvSpPr/>
                <p:nvPr>
                  <p:custDataLst>
                    <p:tags r:id="rId99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5" name="矩形 1464"/>
                <p:cNvSpPr/>
                <p:nvPr>
                  <p:custDataLst>
                    <p:tags r:id="rId99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6" name="矩形 1465"/>
                <p:cNvSpPr/>
                <p:nvPr>
                  <p:custDataLst>
                    <p:tags r:id="rId99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7" name="矩形 1466"/>
                <p:cNvSpPr/>
                <p:nvPr>
                  <p:custDataLst>
                    <p:tags r:id="rId996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8" name="矩形 1467"/>
                <p:cNvSpPr/>
                <p:nvPr>
                  <p:custDataLst>
                    <p:tags r:id="rId997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9" name="矩形 1468"/>
                <p:cNvSpPr/>
                <p:nvPr>
                  <p:custDataLst>
                    <p:tags r:id="rId998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0" name="矩形 1469"/>
                <p:cNvSpPr/>
                <p:nvPr>
                  <p:custDataLst>
                    <p:tags r:id="rId999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1" name="矩形 1470"/>
                <p:cNvSpPr/>
                <p:nvPr>
                  <p:custDataLst>
                    <p:tags r:id="rId1000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2" name="矩形 1471"/>
                <p:cNvSpPr/>
                <p:nvPr>
                  <p:custDataLst>
                    <p:tags r:id="rId1001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3" name="矩形 1472"/>
                <p:cNvSpPr/>
                <p:nvPr>
                  <p:custDataLst>
                    <p:tags r:id="rId1002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4" name="矩形 1473"/>
                <p:cNvSpPr/>
                <p:nvPr>
                  <p:custDataLst>
                    <p:tags r:id="rId1003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5" name="矩形 1474"/>
                <p:cNvSpPr/>
                <p:nvPr>
                  <p:custDataLst>
                    <p:tags r:id="rId1004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6" name="矩形 1475"/>
                <p:cNvSpPr/>
                <p:nvPr>
                  <p:custDataLst>
                    <p:tags r:id="rId1005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7" name="矩形 1476"/>
                <p:cNvSpPr/>
                <p:nvPr>
                  <p:custDataLst>
                    <p:tags r:id="rId1006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8" name="矩形 1477"/>
                <p:cNvSpPr/>
                <p:nvPr>
                  <p:custDataLst>
                    <p:tags r:id="rId1007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9" name="矩形 1478"/>
                <p:cNvSpPr/>
                <p:nvPr>
                  <p:custDataLst>
                    <p:tags r:id="rId1008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0" name="矩形 1479"/>
                <p:cNvSpPr/>
                <p:nvPr>
                  <p:custDataLst>
                    <p:tags r:id="rId1009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1" name="矩形 1480"/>
                <p:cNvSpPr/>
                <p:nvPr>
                  <p:custDataLst>
                    <p:tags r:id="rId1010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2" name="矩形 1481"/>
                <p:cNvSpPr/>
                <p:nvPr>
                  <p:custDataLst>
                    <p:tags r:id="rId1011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3" name="矩形 1482"/>
                <p:cNvSpPr/>
                <p:nvPr>
                  <p:custDataLst>
                    <p:tags r:id="rId1012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4" name="矩形 1483"/>
                <p:cNvSpPr/>
                <p:nvPr>
                  <p:custDataLst>
                    <p:tags r:id="rId1013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5" name="矩形 1484"/>
                <p:cNvSpPr/>
                <p:nvPr>
                  <p:custDataLst>
                    <p:tags r:id="rId1014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6" name="矩形 1485"/>
                <p:cNvSpPr/>
                <p:nvPr>
                  <p:custDataLst>
                    <p:tags r:id="rId1015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7" name="矩形 1486"/>
                <p:cNvSpPr/>
                <p:nvPr>
                  <p:custDataLst>
                    <p:tags r:id="rId1016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8" name="矩形 1487"/>
                <p:cNvSpPr/>
                <p:nvPr>
                  <p:custDataLst>
                    <p:tags r:id="rId1017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89" name="矩形 1488"/>
                <p:cNvSpPr/>
                <p:nvPr>
                  <p:custDataLst>
                    <p:tags r:id="rId1018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0" name="矩形 1489"/>
                <p:cNvSpPr/>
                <p:nvPr>
                  <p:custDataLst>
                    <p:tags r:id="rId1019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1" name="矩形 1490"/>
                <p:cNvSpPr/>
                <p:nvPr>
                  <p:custDataLst>
                    <p:tags r:id="rId1020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2" name="矩形 1491"/>
                <p:cNvSpPr/>
                <p:nvPr>
                  <p:custDataLst>
                    <p:tags r:id="rId1021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3" name="矩形 1492"/>
                <p:cNvSpPr/>
                <p:nvPr>
                  <p:custDataLst>
                    <p:tags r:id="rId1022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4" name="矩形 1493"/>
                <p:cNvSpPr/>
                <p:nvPr>
                  <p:custDataLst>
                    <p:tags r:id="rId102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5" name="矩形 1494"/>
                <p:cNvSpPr/>
                <p:nvPr>
                  <p:custDataLst>
                    <p:tags r:id="rId102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6" name="矩形 1495"/>
                <p:cNvSpPr/>
                <p:nvPr>
                  <p:custDataLst>
                    <p:tags r:id="rId102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7" name="矩形 1496"/>
                <p:cNvSpPr/>
                <p:nvPr>
                  <p:custDataLst>
                    <p:tags r:id="rId1026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8" name="矩形 1497"/>
                <p:cNvSpPr/>
                <p:nvPr>
                  <p:custDataLst>
                    <p:tags r:id="rId1027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9" name="矩形 1498"/>
                <p:cNvSpPr/>
                <p:nvPr>
                  <p:custDataLst>
                    <p:tags r:id="rId1028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0" name="矩形 1499"/>
                <p:cNvSpPr/>
                <p:nvPr>
                  <p:custDataLst>
                    <p:tags r:id="rId1029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1" name="矩形 1500"/>
                <p:cNvSpPr/>
                <p:nvPr>
                  <p:custDataLst>
                    <p:tags r:id="rId1030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2" name="矩形 1501"/>
                <p:cNvSpPr/>
                <p:nvPr>
                  <p:custDataLst>
                    <p:tags r:id="rId1031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3" name="矩形 1502"/>
                <p:cNvSpPr/>
                <p:nvPr>
                  <p:custDataLst>
                    <p:tags r:id="rId1032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4" name="矩形 1503"/>
                <p:cNvSpPr/>
                <p:nvPr>
                  <p:custDataLst>
                    <p:tags r:id="rId1033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5" name="矩形 1504"/>
                <p:cNvSpPr/>
                <p:nvPr>
                  <p:custDataLst>
                    <p:tags r:id="rId1034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6" name="矩形 1505"/>
                <p:cNvSpPr/>
                <p:nvPr>
                  <p:custDataLst>
                    <p:tags r:id="rId1035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7" name="矩形 1506"/>
                <p:cNvSpPr/>
                <p:nvPr>
                  <p:custDataLst>
                    <p:tags r:id="rId1036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8" name="矩形 1507"/>
                <p:cNvSpPr/>
                <p:nvPr>
                  <p:custDataLst>
                    <p:tags r:id="rId1037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9" name="矩形 1508"/>
                <p:cNvSpPr/>
                <p:nvPr>
                  <p:custDataLst>
                    <p:tags r:id="rId1038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0" name="矩形 1509"/>
                <p:cNvSpPr/>
                <p:nvPr>
                  <p:custDataLst>
                    <p:tags r:id="rId1039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1" name="矩形 1510"/>
                <p:cNvSpPr/>
                <p:nvPr>
                  <p:custDataLst>
                    <p:tags r:id="rId1040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2" name="矩形 1511"/>
                <p:cNvSpPr/>
                <p:nvPr>
                  <p:custDataLst>
                    <p:tags r:id="rId1041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3" name="矩形 1512"/>
                <p:cNvSpPr/>
                <p:nvPr>
                  <p:custDataLst>
                    <p:tags r:id="rId1042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4" name="矩形 1513"/>
                <p:cNvSpPr/>
                <p:nvPr>
                  <p:custDataLst>
                    <p:tags r:id="rId1043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5" name="矩形 1514"/>
                <p:cNvSpPr/>
                <p:nvPr>
                  <p:custDataLst>
                    <p:tags r:id="rId1044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6" name="矩形 1515"/>
                <p:cNvSpPr/>
                <p:nvPr>
                  <p:custDataLst>
                    <p:tags r:id="rId1045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7" name="矩形 1516"/>
                <p:cNvSpPr/>
                <p:nvPr>
                  <p:custDataLst>
                    <p:tags r:id="rId1046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8" name="矩形 1517"/>
                <p:cNvSpPr/>
                <p:nvPr>
                  <p:custDataLst>
                    <p:tags r:id="rId1047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19" name="矩形 1518"/>
                <p:cNvSpPr/>
                <p:nvPr>
                  <p:custDataLst>
                    <p:tags r:id="rId1048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0" name="矩形 1519"/>
                <p:cNvSpPr/>
                <p:nvPr>
                  <p:custDataLst>
                    <p:tags r:id="rId1049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1" name="矩形 1520"/>
                <p:cNvSpPr/>
                <p:nvPr>
                  <p:custDataLst>
                    <p:tags r:id="rId1050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2" name="矩形 1521"/>
                <p:cNvSpPr/>
                <p:nvPr>
                  <p:custDataLst>
                    <p:tags r:id="rId1051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3" name="矩形 1522"/>
                <p:cNvSpPr/>
                <p:nvPr>
                  <p:custDataLst>
                    <p:tags r:id="rId1052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4" name="矩形 1523"/>
                <p:cNvSpPr/>
                <p:nvPr>
                  <p:custDataLst>
                    <p:tags r:id="rId105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5" name="矩形 1524"/>
                <p:cNvSpPr/>
                <p:nvPr>
                  <p:custDataLst>
                    <p:tags r:id="rId105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6" name="矩形 1525"/>
                <p:cNvSpPr/>
                <p:nvPr>
                  <p:custDataLst>
                    <p:tags r:id="rId105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7" name="矩形 1526"/>
                <p:cNvSpPr/>
                <p:nvPr>
                  <p:custDataLst>
                    <p:tags r:id="rId1056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8" name="矩形 1527"/>
                <p:cNvSpPr/>
                <p:nvPr>
                  <p:custDataLst>
                    <p:tags r:id="rId1057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9" name="矩形 1528"/>
                <p:cNvSpPr/>
                <p:nvPr>
                  <p:custDataLst>
                    <p:tags r:id="rId1058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0" name="矩形 1529"/>
                <p:cNvSpPr/>
                <p:nvPr>
                  <p:custDataLst>
                    <p:tags r:id="rId1059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1" name="矩形 1530"/>
                <p:cNvSpPr/>
                <p:nvPr>
                  <p:custDataLst>
                    <p:tags r:id="rId1060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2" name="矩形 1531"/>
                <p:cNvSpPr/>
                <p:nvPr>
                  <p:custDataLst>
                    <p:tags r:id="rId1061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3" name="矩形 1532"/>
                <p:cNvSpPr/>
                <p:nvPr>
                  <p:custDataLst>
                    <p:tags r:id="rId1062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4" name="矩形 1533"/>
                <p:cNvSpPr/>
                <p:nvPr>
                  <p:custDataLst>
                    <p:tags r:id="rId1063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5" name="矩形 1534"/>
                <p:cNvSpPr/>
                <p:nvPr>
                  <p:custDataLst>
                    <p:tags r:id="rId1064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6" name="矩形 1535"/>
                <p:cNvSpPr/>
                <p:nvPr>
                  <p:custDataLst>
                    <p:tags r:id="rId1065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7" name="矩形 1536"/>
                <p:cNvSpPr/>
                <p:nvPr>
                  <p:custDataLst>
                    <p:tags r:id="rId1066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8" name="矩形 1537"/>
                <p:cNvSpPr/>
                <p:nvPr>
                  <p:custDataLst>
                    <p:tags r:id="rId1067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9" name="矩形 1538"/>
                <p:cNvSpPr/>
                <p:nvPr>
                  <p:custDataLst>
                    <p:tags r:id="rId1068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0" name="矩形 1539"/>
                <p:cNvSpPr/>
                <p:nvPr>
                  <p:custDataLst>
                    <p:tags r:id="rId1069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1" name="矩形 1540"/>
                <p:cNvSpPr/>
                <p:nvPr>
                  <p:custDataLst>
                    <p:tags r:id="rId1070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2" name="矩形 1541"/>
                <p:cNvSpPr/>
                <p:nvPr>
                  <p:custDataLst>
                    <p:tags r:id="rId1071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3" name="矩形 1542"/>
                <p:cNvSpPr/>
                <p:nvPr>
                  <p:custDataLst>
                    <p:tags r:id="rId1072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4" name="矩形 1543"/>
                <p:cNvSpPr/>
                <p:nvPr>
                  <p:custDataLst>
                    <p:tags r:id="rId1073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5" name="矩形 1544"/>
                <p:cNvSpPr/>
                <p:nvPr>
                  <p:custDataLst>
                    <p:tags r:id="rId1074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6" name="矩形 1545"/>
                <p:cNvSpPr/>
                <p:nvPr>
                  <p:custDataLst>
                    <p:tags r:id="rId1075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7" name="矩形 1546"/>
                <p:cNvSpPr/>
                <p:nvPr>
                  <p:custDataLst>
                    <p:tags r:id="rId1076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8" name="矩形 1547"/>
                <p:cNvSpPr/>
                <p:nvPr>
                  <p:custDataLst>
                    <p:tags r:id="rId1077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9" name="矩形 1548"/>
                <p:cNvSpPr/>
                <p:nvPr>
                  <p:custDataLst>
                    <p:tags r:id="rId1078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0" name="矩形 1549"/>
                <p:cNvSpPr/>
                <p:nvPr>
                  <p:custDataLst>
                    <p:tags r:id="rId1079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1" name="矩形 1550"/>
                <p:cNvSpPr/>
                <p:nvPr>
                  <p:custDataLst>
                    <p:tags r:id="rId1080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2" name="矩形 1551"/>
                <p:cNvSpPr/>
                <p:nvPr>
                  <p:custDataLst>
                    <p:tags r:id="rId1081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3" name="矩形 1552"/>
                <p:cNvSpPr/>
                <p:nvPr>
                  <p:custDataLst>
                    <p:tags r:id="rId1082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4" name="矩形 1553"/>
                <p:cNvSpPr/>
                <p:nvPr>
                  <p:custDataLst>
                    <p:tags r:id="rId108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5" name="矩形 1554"/>
                <p:cNvSpPr/>
                <p:nvPr>
                  <p:custDataLst>
                    <p:tags r:id="rId108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6" name="矩形 1555"/>
                <p:cNvSpPr/>
                <p:nvPr>
                  <p:custDataLst>
                    <p:tags r:id="rId108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7" name="矩形 1556"/>
                <p:cNvSpPr/>
                <p:nvPr>
                  <p:custDataLst>
                    <p:tags r:id="rId1086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8" name="矩形 1557"/>
                <p:cNvSpPr/>
                <p:nvPr>
                  <p:custDataLst>
                    <p:tags r:id="rId1087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9" name="矩形 1558"/>
                <p:cNvSpPr/>
                <p:nvPr>
                  <p:custDataLst>
                    <p:tags r:id="rId1088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0" name="矩形 1559"/>
                <p:cNvSpPr/>
                <p:nvPr>
                  <p:custDataLst>
                    <p:tags r:id="rId1089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1" name="矩形 1560"/>
                <p:cNvSpPr/>
                <p:nvPr>
                  <p:custDataLst>
                    <p:tags r:id="rId1090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2" name="矩形 1561"/>
                <p:cNvSpPr/>
                <p:nvPr>
                  <p:custDataLst>
                    <p:tags r:id="rId1091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3" name="矩形 1562"/>
                <p:cNvSpPr/>
                <p:nvPr>
                  <p:custDataLst>
                    <p:tags r:id="rId1092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4" name="矩形 1563"/>
                <p:cNvSpPr/>
                <p:nvPr>
                  <p:custDataLst>
                    <p:tags r:id="rId1093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5" name="矩形 1564"/>
                <p:cNvSpPr/>
                <p:nvPr>
                  <p:custDataLst>
                    <p:tags r:id="rId1094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6" name="矩形 1565"/>
                <p:cNvSpPr/>
                <p:nvPr>
                  <p:custDataLst>
                    <p:tags r:id="rId1095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7" name="矩形 1566"/>
                <p:cNvSpPr/>
                <p:nvPr>
                  <p:custDataLst>
                    <p:tags r:id="rId1096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8" name="矩形 1567"/>
                <p:cNvSpPr/>
                <p:nvPr>
                  <p:custDataLst>
                    <p:tags r:id="rId1097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9" name="矩形 1568"/>
                <p:cNvSpPr/>
                <p:nvPr>
                  <p:custDataLst>
                    <p:tags r:id="rId1098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0" name="矩形 1569"/>
                <p:cNvSpPr/>
                <p:nvPr>
                  <p:custDataLst>
                    <p:tags r:id="rId1099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1" name="矩形 1570"/>
                <p:cNvSpPr/>
                <p:nvPr>
                  <p:custDataLst>
                    <p:tags r:id="rId1100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2" name="矩形 1571"/>
                <p:cNvSpPr/>
                <p:nvPr>
                  <p:custDataLst>
                    <p:tags r:id="rId1101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3" name="矩形 1572"/>
                <p:cNvSpPr/>
                <p:nvPr>
                  <p:custDataLst>
                    <p:tags r:id="rId1102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4" name="矩形 1573"/>
                <p:cNvSpPr/>
                <p:nvPr>
                  <p:custDataLst>
                    <p:tags r:id="rId1103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5" name="矩形 1574"/>
                <p:cNvSpPr/>
                <p:nvPr>
                  <p:custDataLst>
                    <p:tags r:id="rId1104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6" name="矩形 1575"/>
                <p:cNvSpPr/>
                <p:nvPr>
                  <p:custDataLst>
                    <p:tags r:id="rId1105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7" name="矩形 1576"/>
                <p:cNvSpPr/>
                <p:nvPr>
                  <p:custDataLst>
                    <p:tags r:id="rId1106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8" name="矩形 1577"/>
                <p:cNvSpPr/>
                <p:nvPr>
                  <p:custDataLst>
                    <p:tags r:id="rId1107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9" name="矩形 1578"/>
                <p:cNvSpPr/>
                <p:nvPr>
                  <p:custDataLst>
                    <p:tags r:id="rId1108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80" name="矩形 1579"/>
                <p:cNvSpPr/>
                <p:nvPr>
                  <p:custDataLst>
                    <p:tags r:id="rId1109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81" name="矩形 1580"/>
                <p:cNvSpPr/>
                <p:nvPr>
                  <p:custDataLst>
                    <p:tags r:id="rId1110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82" name="矩形 1581"/>
                <p:cNvSpPr/>
                <p:nvPr>
                  <p:custDataLst>
                    <p:tags r:id="rId1111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83" name="矩形 1582"/>
                <p:cNvSpPr/>
                <p:nvPr>
                  <p:custDataLst>
                    <p:tags r:id="rId1112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84" name="矩形 1583"/>
                <p:cNvSpPr/>
                <p:nvPr>
                  <p:custDataLst>
                    <p:tags r:id="rId1113"/>
                  </p:custDataLst>
                </p:nvPr>
              </p:nvSpPr>
              <p:spPr>
                <a:xfrm>
                  <a:off x="4839" y="9846"/>
                  <a:ext cx="790" cy="77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1585" name="矩形 1584"/>
                <p:cNvSpPr/>
                <p:nvPr>
                  <p:custDataLst>
                    <p:tags r:id="rId1114"/>
                  </p:custDataLst>
                </p:nvPr>
              </p:nvSpPr>
              <p:spPr>
                <a:xfrm>
                  <a:off x="4839" y="10624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86" name="矩形 1585"/>
                <p:cNvSpPr/>
                <p:nvPr>
                  <p:custDataLst>
                    <p:tags r:id="rId1115"/>
                  </p:custDataLst>
                </p:nvPr>
              </p:nvSpPr>
              <p:spPr>
                <a:xfrm>
                  <a:off x="4839" y="11406"/>
                  <a:ext cx="790" cy="778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589" name="曲线连接符 1588"/>
              <p:cNvCxnSpPr/>
              <p:nvPr>
                <p:custDataLst>
                  <p:tags r:id="rId1116"/>
                </p:custDataLst>
              </p:nvPr>
            </p:nvCxnSpPr>
            <p:spPr>
              <a:xfrm>
                <a:off x="12705" y="1504"/>
                <a:ext cx="5" cy="1960"/>
              </a:xfrm>
              <a:prstGeom prst="curvedConnector3">
                <a:avLst>
                  <a:gd name="adj1" fmla="val 7500000"/>
                </a:avLst>
              </a:prstGeom>
              <a:ln w="50800" cap="flat" cmpd="sng">
                <a:solidFill>
                  <a:schemeClr val="tx1"/>
                </a:solidFill>
                <a:prstDash val="solid"/>
                <a:miter lim="800000"/>
                <a:headEnd type="none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90" name="曲线连接符 1589"/>
              <p:cNvCxnSpPr/>
              <p:nvPr>
                <p:custDataLst>
                  <p:tags r:id="rId1117"/>
                </p:custDataLst>
              </p:nvPr>
            </p:nvCxnSpPr>
            <p:spPr>
              <a:xfrm>
                <a:off x="12710" y="5762"/>
                <a:ext cx="5" cy="1960"/>
              </a:xfrm>
              <a:prstGeom prst="curvedConnector3">
                <a:avLst>
                  <a:gd name="adj1" fmla="val 7500000"/>
                </a:avLst>
              </a:prstGeom>
              <a:ln w="50800" cap="flat" cmpd="sng">
                <a:solidFill>
                  <a:schemeClr val="tx1"/>
                </a:solidFill>
                <a:prstDash val="solid"/>
                <a:miter lim="800000"/>
                <a:headEnd type="none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91" name="曲线连接符 1590"/>
              <p:cNvCxnSpPr/>
              <p:nvPr>
                <p:custDataLst>
                  <p:tags r:id="rId1118"/>
                </p:custDataLst>
              </p:nvPr>
            </p:nvCxnSpPr>
            <p:spPr>
              <a:xfrm>
                <a:off x="12715" y="9903"/>
                <a:ext cx="5" cy="1960"/>
              </a:xfrm>
              <a:prstGeom prst="curvedConnector3">
                <a:avLst>
                  <a:gd name="adj1" fmla="val 7500000"/>
                </a:avLst>
              </a:prstGeom>
              <a:ln w="50800" cap="flat" cmpd="sng">
                <a:solidFill>
                  <a:schemeClr val="tx1"/>
                </a:solidFill>
                <a:prstDash val="solid"/>
                <a:miter lim="800000"/>
                <a:headEnd type="none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92" name="曲线连接符 1591"/>
              <p:cNvCxnSpPr/>
              <p:nvPr>
                <p:custDataLst>
                  <p:tags r:id="rId1119"/>
                </p:custDataLst>
              </p:nvPr>
            </p:nvCxnSpPr>
            <p:spPr>
              <a:xfrm flipH="1" flipV="1">
                <a:off x="10968" y="9820"/>
                <a:ext cx="5" cy="1960"/>
              </a:xfrm>
              <a:prstGeom prst="curvedConnector3">
                <a:avLst>
                  <a:gd name="adj1" fmla="val 7500000"/>
                </a:avLst>
              </a:prstGeom>
              <a:ln w="50800" cap="flat" cmpd="sng">
                <a:solidFill>
                  <a:schemeClr val="tx1"/>
                </a:solidFill>
                <a:prstDash val="solid"/>
                <a:miter lim="800000"/>
                <a:headEnd type="none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93" name="曲线连接符 1592"/>
              <p:cNvCxnSpPr/>
              <p:nvPr>
                <p:custDataLst>
                  <p:tags r:id="rId1120"/>
                </p:custDataLst>
              </p:nvPr>
            </p:nvCxnSpPr>
            <p:spPr>
              <a:xfrm flipH="1" flipV="1">
                <a:off x="10963" y="5650"/>
                <a:ext cx="5" cy="1960"/>
              </a:xfrm>
              <a:prstGeom prst="curvedConnector3">
                <a:avLst>
                  <a:gd name="adj1" fmla="val 7500000"/>
                </a:avLst>
              </a:prstGeom>
              <a:ln w="50800" cap="flat" cmpd="sng">
                <a:solidFill>
                  <a:schemeClr val="tx1"/>
                </a:solidFill>
                <a:prstDash val="solid"/>
                <a:miter lim="800000"/>
                <a:headEnd type="none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94" name="曲线连接符 1593"/>
              <p:cNvCxnSpPr/>
              <p:nvPr>
                <p:custDataLst>
                  <p:tags r:id="rId1121"/>
                </p:custDataLst>
              </p:nvPr>
            </p:nvCxnSpPr>
            <p:spPr>
              <a:xfrm flipH="1" flipV="1">
                <a:off x="10948" y="1504"/>
                <a:ext cx="5" cy="1960"/>
              </a:xfrm>
              <a:prstGeom prst="curvedConnector3">
                <a:avLst>
                  <a:gd name="adj1" fmla="val 7500000"/>
                </a:avLst>
              </a:prstGeom>
              <a:ln w="50800" cap="flat" cmpd="sng">
                <a:solidFill>
                  <a:schemeClr val="tx1"/>
                </a:solidFill>
                <a:prstDash val="solid"/>
                <a:miter lim="800000"/>
                <a:headEnd type="none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文本框 31"/>
                <p:cNvSpPr txBox="1"/>
                <p:nvPr>
                  <p:custDataLst>
                    <p:tags r:id="rId1122"/>
                  </p:custDataLst>
                </p:nvPr>
              </p:nvSpPr>
              <p:spPr>
                <a:xfrm>
                  <a:off x="16614" y="3358"/>
                  <a:ext cx="1082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CN" i="1">
                    <a:solidFill>
                      <a:schemeClr val="tx1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>
            <p:sp>
              <p:nvSpPr>
                <p:cNvPr id="32" name="文本框 3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23"/>
                  </p:custDataLst>
                </p:nvPr>
              </p:nvSpPr>
              <p:spPr>
                <a:xfrm>
                  <a:off x="16614" y="3358"/>
                  <a:ext cx="1082" cy="580"/>
                </a:xfrm>
                <a:prstGeom prst="rect">
                  <a:avLst/>
                </a:prstGeom>
                <a:blipFill rotWithShape="1">
                  <a:blip r:embed="rId3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/>
                <p:cNvSpPr txBox="1"/>
                <p:nvPr>
                  <p:custDataLst>
                    <p:tags r:id="rId1124"/>
                  </p:custDataLst>
                </p:nvPr>
              </p:nvSpPr>
              <p:spPr>
                <a:xfrm>
                  <a:off x="16614" y="4721"/>
                  <a:ext cx="1082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CN" i="1">
                    <a:solidFill>
                      <a:schemeClr val="tx1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25"/>
                  </p:custDataLst>
                </p:nvPr>
              </p:nvSpPr>
              <p:spPr>
                <a:xfrm>
                  <a:off x="16614" y="4721"/>
                  <a:ext cx="1082" cy="580"/>
                </a:xfrm>
                <a:prstGeom prst="rect">
                  <a:avLst/>
                </a:prstGeom>
                <a:blipFill rotWithShape="1">
                  <a:blip r:embed="rId3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文本框 33"/>
                <p:cNvSpPr txBox="1"/>
                <p:nvPr>
                  <p:custDataLst>
                    <p:tags r:id="rId1126"/>
                  </p:custDataLst>
                </p:nvPr>
              </p:nvSpPr>
              <p:spPr>
                <a:xfrm>
                  <a:off x="16614" y="6184"/>
                  <a:ext cx="1082" cy="58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altLang="zh-CN" i="1">
                    <a:solidFill>
                      <a:schemeClr val="tx1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27"/>
                  </p:custDataLst>
                </p:nvPr>
              </p:nvSpPr>
              <p:spPr>
                <a:xfrm>
                  <a:off x="16614" y="6184"/>
                  <a:ext cx="1082" cy="581"/>
                </a:xfrm>
                <a:prstGeom prst="rect">
                  <a:avLst/>
                </a:prstGeom>
                <a:blipFill rotWithShape="1">
                  <a:blip r:embed="rId3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文本框 34"/>
                <p:cNvSpPr txBox="1"/>
                <p:nvPr>
                  <p:custDataLst>
                    <p:tags r:id="rId1128"/>
                  </p:custDataLst>
                </p:nvPr>
              </p:nvSpPr>
              <p:spPr>
                <a:xfrm>
                  <a:off x="16614" y="7559"/>
                  <a:ext cx="1082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altLang="zh-CN" i="1">
                    <a:solidFill>
                      <a:schemeClr val="tx1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29"/>
                  </p:custDataLst>
                </p:nvPr>
              </p:nvSpPr>
              <p:spPr>
                <a:xfrm>
                  <a:off x="16614" y="7559"/>
                  <a:ext cx="1082" cy="580"/>
                </a:xfrm>
                <a:prstGeom prst="rect">
                  <a:avLst/>
                </a:prstGeom>
                <a:blipFill rotWithShape="1">
                  <a:blip r:embed="rId113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0" name="直接箭头连接符 219"/>
          <p:cNvCxnSpPr/>
          <p:nvPr/>
        </p:nvCxnSpPr>
        <p:spPr>
          <a:xfrm>
            <a:off x="3106420" y="3284220"/>
            <a:ext cx="670115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直接箭头连接符 220"/>
          <p:cNvCxnSpPr/>
          <p:nvPr/>
        </p:nvCxnSpPr>
        <p:spPr>
          <a:xfrm>
            <a:off x="3046730" y="5318125"/>
            <a:ext cx="674433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13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6875 -0.0480556 " pathEditMode="relative" rAng="0" ptsTypes="">
                                      <p:cBhvr>
                                        <p:cTn id="20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-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6667 0.0241667 " pathEditMode="relative" rAng="0" ptsTypes="">
                                      <p:cBhvr>
                                        <p:cTn id="2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" y="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2344 -0.0524074 " pathEditMode="relative" rAng="0" ptsTypes="">
                                      <p:cBhvr>
                                        <p:cTn id="2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-2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849 0.0207407 " pathEditMode="relative" rAng="0" ptsTypes="">
                                      <p:cBhvr>
                                        <p:cTn id="2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5729 -0.0585185 " pathEditMode="relative" rAng="0" ptsTypes="">
                                      <p:cBhvr>
                                        <p:cTn id="30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-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9583 0.0164815 " pathEditMode="relative" rAng="0" ptsTypes="">
                                      <p:cBhvr>
                                        <p:cTn id="3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0.02407 L 0.13906 0.0231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4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33 0.01944 L 0.31628 0.0189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bldLvl="0" animBg="1"/>
      <p:bldP spid="289" grpId="1" animBg="1"/>
      <p:bldP spid="184" grpId="0" bldLvl="0" animBg="1"/>
      <p:bldP spid="184" grpId="1" animBg="1"/>
      <p:bldP spid="212" grpId="0" bldLvl="0" animBg="1"/>
      <p:bldP spid="212" grpId="1" animBg="1"/>
      <p:bldP spid="213" grpId="0" bldLvl="0" animBg="1"/>
      <p:bldP spid="213" grpId="1" animBg="1"/>
      <p:bldP spid="215" grpId="0" bldLvl="0" animBg="1"/>
      <p:bldP spid="215" grpId="1" animBg="1"/>
      <p:bldP spid="216" grpId="0" bldLvl="0" animBg="1"/>
      <p:bldP spid="216" grpId="1" animBg="1"/>
      <p:bldP spid="280" grpId="0"/>
      <p:bldP spid="280" grpId="1"/>
      <p:bldP spid="281" grpId="0"/>
      <p:bldP spid="281" grpId="1"/>
      <p:bldP spid="285" grpId="0" bldLvl="0" animBg="1"/>
      <p:bldP spid="285" grpId="1"/>
      <p:bldP spid="286" grpId="0" bldLvl="0" animBg="1"/>
      <p:bldP spid="286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5620" y="1118235"/>
            <a:ext cx="7666990" cy="707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Multimodal applications across </a:t>
            </a:r>
            <a:r>
              <a:rPr lang="en-US" sz="24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5</a:t>
            </a:r>
            <a:r>
              <a:rPr lang="en-US" sz="2400" dirty="0">
                <a:latin typeface="Helvetica" pitchFamily="34" charset="0"/>
                <a:sym typeface="+mn-ea"/>
              </a:rPr>
              <a:t> different modalities</a:t>
            </a:r>
            <a:endParaRPr 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03030" y="349572"/>
            <a:ext cx="10950770" cy="684311"/>
          </a:xfrm>
        </p:spPr>
        <p:txBody>
          <a:bodyPr>
            <a:normAutofit/>
          </a:bodyPr>
          <a:lstStyle/>
          <a:p>
            <a:r>
              <a:rPr lang="en-US" sz="3600">
                <a:sym typeface="+mn-ea"/>
              </a:rPr>
              <a:t>Evaluation: </a:t>
            </a:r>
            <a:r>
              <a:rPr lang="en-US" sz="3600" dirty="0">
                <a:sym typeface="+mn-ea"/>
              </a:rPr>
              <a:t>Experiment Setting</a:t>
            </a:r>
            <a:endParaRPr lang="en-US" sz="3600"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741025" y="6356350"/>
            <a:ext cx="612775" cy="365125"/>
          </a:xfrm>
        </p:spPr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4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/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/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/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/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/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/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/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/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/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/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/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/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66" name="图片 65"/>
          <p:cNvPicPr>
            <a:picLocks noChangeAspect="1"/>
          </p:cNvPicPr>
          <p:nvPr/>
        </p:nvPicPr>
        <p:blipFill>
          <a:blip r:embed="rId1"/>
          <a:srcRect t="9126" b="11200"/>
          <a:stretch>
            <a:fillRect/>
          </a:stretch>
        </p:blipFill>
        <p:spPr>
          <a:xfrm>
            <a:off x="514985" y="4657725"/>
            <a:ext cx="2138680" cy="1706245"/>
          </a:xfrm>
          <a:prstGeom prst="rect">
            <a:avLst/>
          </a:prstGeom>
        </p:spPr>
      </p:pic>
      <p:sp>
        <p:nvSpPr>
          <p:cNvPr id="67" name="TextBox 5"/>
          <p:cNvSpPr txBox="1"/>
          <p:nvPr/>
        </p:nvSpPr>
        <p:spPr>
          <a:xfrm>
            <a:off x="8182610" y="1139190"/>
            <a:ext cx="4008755" cy="4164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itchFamily="34" charset="0"/>
                <a:sym typeface="+mn-ea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7</a:t>
            </a:r>
            <a:r>
              <a:rPr lang="en-US" sz="2000" dirty="0">
                <a:latin typeface="Helvetica" pitchFamily="34" charset="0"/>
                <a:sym typeface="+mn-ea"/>
              </a:rPr>
              <a:t> SOTA Baselines</a:t>
            </a:r>
            <a:endParaRPr lang="en-US" sz="20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000" dirty="0">
                <a:latin typeface="Helvetica" pitchFamily="34" charset="0"/>
                <a:sym typeface="+mn-ea"/>
              </a:rPr>
              <a:t> Blocking Inference</a:t>
            </a:r>
            <a:endParaRPr lang="en-US" sz="20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000" dirty="0">
                <a:latin typeface="Helvetica" pitchFamily="34" charset="0"/>
                <a:sym typeface="+mn-ea"/>
              </a:rPr>
              <a:t> Non-blocking Inference</a:t>
            </a:r>
            <a:endParaRPr lang="en-US" sz="20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000" dirty="0">
                <a:latin typeface="Helvetica" pitchFamily="34" charset="0"/>
                <a:sym typeface="+mn-ea"/>
              </a:rPr>
              <a:t> Modality Gating (</a:t>
            </a:r>
            <a:r>
              <a:rPr lang="en-US" sz="20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RTSS’23</a:t>
            </a:r>
            <a:r>
              <a:rPr lang="en-US" sz="2000" dirty="0">
                <a:latin typeface="Helvetica" pitchFamily="34" charset="0"/>
                <a:sym typeface="+mn-ea"/>
              </a:rPr>
              <a:t>)</a:t>
            </a:r>
            <a:endParaRPr lang="en-US" sz="20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000" dirty="0">
                <a:latin typeface="Helvetica" pitchFamily="34" charset="0"/>
                <a:sym typeface="+mn-ea"/>
              </a:rPr>
              <a:t> Modality Imputation (</a:t>
            </a:r>
            <a:r>
              <a:rPr lang="en-US" sz="2000" dirty="0">
                <a:solidFill>
                  <a:srgbClr val="FF0000"/>
                </a:solidFill>
                <a:latin typeface="Helvetica" pitchFamily="34" charset="0"/>
                <a:sym typeface="+mn-ea"/>
              </a:rPr>
              <a:t>MobiSys’21</a:t>
            </a:r>
            <a:r>
              <a:rPr lang="en-US" sz="2000" dirty="0">
                <a:latin typeface="Helvetica" pitchFamily="34" charset="0"/>
                <a:sym typeface="+mn-ea"/>
              </a:rPr>
              <a:t>)</a:t>
            </a:r>
            <a:endParaRPr lang="en-US" sz="20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000" dirty="0">
                <a:latin typeface="Helvetica" pitchFamily="34" charset="0"/>
                <a:sym typeface="+mn-ea"/>
              </a:rPr>
              <a:t> Model Selection</a:t>
            </a:r>
            <a:endParaRPr lang="en-US" sz="20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000" dirty="0">
                <a:latin typeface="Helvetica" pitchFamily="34" charset="0"/>
                <a:sym typeface="+mn-ea"/>
              </a:rPr>
              <a:t> Pipeline Min</a:t>
            </a:r>
            <a:endParaRPr lang="en-US" sz="20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2000" dirty="0">
                <a:latin typeface="Helvetica" pitchFamily="34" charset="0"/>
                <a:sym typeface="+mn-ea"/>
              </a:rPr>
              <a:t> Pipeline Max</a:t>
            </a:r>
            <a:endParaRPr lang="en-US" sz="2000" dirty="0">
              <a:latin typeface="Helvetica" pitchFamily="34" charset="0"/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293620" y="5148580"/>
            <a:ext cx="2554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ysClr val="windowText" lastClr="000000"/>
                </a:solidFill>
                <a:latin typeface="Helvetica Regular" charset="0"/>
                <a:cs typeface="Helvetica Regular" charset="0"/>
              </a:rPr>
              <a:t>NVIDIA Jetson Xavier NX 16GB</a:t>
            </a:r>
            <a:endParaRPr lang="en-US" sz="2000">
              <a:solidFill>
                <a:sysClr val="windowText" lastClr="000000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15620" y="4076033"/>
            <a:ext cx="6678295" cy="706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System implementation on edge devices			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endParaRPr lang="en-US" alt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588760" y="5304155"/>
            <a:ext cx="2317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ysClr val="windowText" lastClr="000000"/>
                </a:solidFill>
                <a:latin typeface="Helvetica Regular" charset="0"/>
                <a:cs typeface="Helvetica Regular" charset="0"/>
              </a:rPr>
              <a:t>UAV Testbed</a:t>
            </a:r>
            <a:endParaRPr lang="en-US" sz="2000">
              <a:solidFill>
                <a:sysClr val="windowText" lastClr="000000"/>
              </a:solidFill>
              <a:latin typeface="Helvetica Regular" charset="0"/>
              <a:cs typeface="Helvetica Regular" charset="0"/>
            </a:endParaRPr>
          </a:p>
        </p:txBody>
      </p:sp>
      <p:graphicFrame>
        <p:nvGraphicFramePr>
          <p:cNvPr id="77" name="表格 76"/>
          <p:cNvGraphicFramePr/>
          <p:nvPr>
            <p:custDataLst>
              <p:tags r:id="rId2"/>
            </p:custDataLst>
          </p:nvPr>
        </p:nvGraphicFramePr>
        <p:xfrm>
          <a:off x="240665" y="1825625"/>
          <a:ext cx="8021955" cy="2147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905"/>
                <a:gridCol w="1411605"/>
                <a:gridCol w="1654175"/>
                <a:gridCol w="1506220"/>
                <a:gridCol w="1289050"/>
              </a:tblGrid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Helvetica Regular" charset="0"/>
                          <a:cs typeface="Helvetica Regular" charset="0"/>
                        </a:rPr>
                        <a:t>Task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Helvetica Regular" charset="0"/>
                          <a:cs typeface="Helvetica Regular" charset="0"/>
                        </a:rPr>
                        <a:t>Dataset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Helvetica Regular" charset="0"/>
                          <a:cs typeface="Helvetica Regular" charset="0"/>
                        </a:rPr>
                        <a:t>Modalities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Helvetica Regular" charset="0"/>
                          <a:cs typeface="Helvetica Regular" charset="0"/>
                        </a:rPr>
                        <a:t>Models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Helvetica Regular" charset="0"/>
                          <a:cs typeface="Helvetica Regular" charset="0"/>
                        </a:rPr>
                        <a:t># Samples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3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Audio-Visual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Speech Recognition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LRW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ResNet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CNN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50000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Autonomous Driving VQA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NuScenes-QA-Mini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ResNet, </a:t>
                      </a:r>
                      <a:r>
                        <a:rPr lang="en-US" altLang="zh-CN" sz="1600" b="1">
                          <a:latin typeface="Helvetica Bold" charset="0"/>
                          <a:cs typeface="Helvetica Bold" charset="0"/>
                        </a:rPr>
                        <a:t>OPT-125M LLM</a:t>
                      </a:r>
                      <a:endParaRPr lang="en-US" altLang="zh-CN" sz="1600" b="1">
                        <a:latin typeface="Helvetica Bold" charset="0"/>
                        <a:cs typeface="Helvetica Bold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4458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Real-time Human Tracking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Self-collected UAV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YOLO, 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ResNet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Helvetica Regular" charset="0"/>
                          <a:cs typeface="Helvetica Regular" charset="0"/>
                        </a:rPr>
                        <a:t>5687</a:t>
                      </a:r>
                      <a:endParaRPr lang="en-US" altLang="zh-CN" sz="1600">
                        <a:latin typeface="Helvetica Regular" charset="0"/>
                        <a:cs typeface="Helvetica Regular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6" name="图片 85" descr="/Users/huangrunxi/Library/Containers/com.kingsoft.wpsoffice.mac/Data/tmp/picturecompress_20260508231251/output_1.pngoutput_1"/>
          <p:cNvPicPr>
            <a:picLocks noChangeAspect="1"/>
          </p:cNvPicPr>
          <p:nvPr/>
        </p:nvPicPr>
        <p:blipFill>
          <a:blip r:embed="rId3"/>
          <a:srcRect t="-2032" b="-5316"/>
          <a:stretch>
            <a:fillRect/>
          </a:stretch>
        </p:blipFill>
        <p:spPr>
          <a:xfrm rot="5400000">
            <a:off x="4899660" y="4823460"/>
            <a:ext cx="1956435" cy="1838960"/>
          </a:xfrm>
          <a:prstGeom prst="rect">
            <a:avLst/>
          </a:prstGeom>
        </p:spPr>
      </p:pic>
      <p:pic>
        <p:nvPicPr>
          <p:cNvPr id="65" name="图片 64" descr="截屏2024-09-09 23.24.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74135" y="2260600"/>
            <a:ext cx="516255" cy="481330"/>
          </a:xfrm>
          <a:prstGeom prst="rect">
            <a:avLst/>
          </a:prstGeom>
        </p:spPr>
      </p:pic>
      <p:pic>
        <p:nvPicPr>
          <p:cNvPr id="124" name="图片 123" descr="—Pngtree—sound wave png_759946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39221" r="48332" b="39887"/>
          <a:stretch>
            <a:fillRect/>
          </a:stretch>
        </p:blipFill>
        <p:spPr>
          <a:xfrm>
            <a:off x="4474210" y="2263140"/>
            <a:ext cx="928370" cy="47879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r="79076"/>
          <a:stretch>
            <a:fillRect/>
          </a:stretch>
        </p:blipFill>
        <p:spPr>
          <a:xfrm>
            <a:off x="3840480" y="2840355"/>
            <a:ext cx="532765" cy="530860"/>
          </a:xfrm>
          <a:prstGeom prst="rect">
            <a:avLst/>
          </a:prstGeom>
        </p:spPr>
      </p:pic>
      <p:pic>
        <p:nvPicPr>
          <p:cNvPr id="69" name="图片 68" descr="comment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23790" y="2850515"/>
            <a:ext cx="478790" cy="47879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9"/>
          <a:srcRect l="43868" r="38188"/>
          <a:stretch>
            <a:fillRect/>
          </a:stretch>
        </p:blipFill>
        <p:spPr>
          <a:xfrm>
            <a:off x="4405630" y="2840355"/>
            <a:ext cx="457835" cy="531495"/>
          </a:xfrm>
          <a:prstGeom prst="rect">
            <a:avLst/>
          </a:prstGeom>
        </p:spPr>
      </p:pic>
      <p:pic>
        <p:nvPicPr>
          <p:cNvPr id="71" name="Picture 10" descr="A graph of a graph with a grid&#10;&#10;Description automatically generated with medium confidence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3421380"/>
            <a:ext cx="598170" cy="537845"/>
          </a:xfrm>
          <a:prstGeom prst="rect">
            <a:avLst/>
          </a:prstGeom>
        </p:spPr>
      </p:pic>
      <p:pic>
        <p:nvPicPr>
          <p:cNvPr id="74" name="Picture 13" descr="A person walking on a grass field&#10;&#10;Description automatically generated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053205" y="3421380"/>
            <a:ext cx="352425" cy="53086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73" grpId="0"/>
      <p:bldP spid="73" grpId="1"/>
      <p:bldP spid="72" grpId="0"/>
      <p:bldP spid="72" grpId="1"/>
      <p:bldP spid="64" grpId="0"/>
      <p:bldP spid="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5620" y="1118235"/>
            <a:ext cx="11368405" cy="560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endParaRPr 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03030" y="349572"/>
            <a:ext cx="10950770" cy="684311"/>
          </a:xfrm>
        </p:spPr>
        <p:txBody>
          <a:bodyPr>
            <a:normAutofit/>
          </a:bodyPr>
          <a:lstStyle/>
          <a:p>
            <a:r>
              <a:rPr lang="en-US" sz="3500">
                <a:sym typeface="+mn-ea"/>
              </a:rPr>
              <a:t>Evaluation: Real-world UAV Case Study</a:t>
            </a:r>
            <a:endParaRPr lang="en-US" sz="3500"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741025" y="6356350"/>
            <a:ext cx="612775" cy="365125"/>
          </a:xfrm>
        </p:spPr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4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/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/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/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/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/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/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/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/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/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/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/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/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pic>
        <p:nvPicPr>
          <p:cNvPr id="66" name="MMEdge_PP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65637" y="1090350"/>
            <a:ext cx="9925372" cy="558302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legend_onl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234" t="25952" r="604" b="34671"/>
          <a:stretch>
            <a:fillRect/>
          </a:stretch>
        </p:blipFill>
        <p:spPr>
          <a:xfrm>
            <a:off x="150495" y="1794510"/>
            <a:ext cx="11967845" cy="361315"/>
          </a:xfrm>
          <a:prstGeom prst="rect">
            <a:avLst/>
          </a:prstGeom>
          <a:ln w="1270">
            <a:solidFill>
              <a:schemeClr val="tx1"/>
            </a:solidFill>
          </a:ln>
        </p:spPr>
      </p:pic>
      <p:sp>
        <p:nvSpPr>
          <p:cNvPr id="77" name="TextBox 5"/>
          <p:cNvSpPr txBox="1"/>
          <p:nvPr>
            <p:custDataLst>
              <p:tags r:id="rId3"/>
            </p:custDataLst>
          </p:nvPr>
        </p:nvSpPr>
        <p:spPr>
          <a:xfrm>
            <a:off x="515620" y="1118235"/>
            <a:ext cx="11229340" cy="517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  </a:t>
            </a:r>
            <a:r>
              <a:rPr lang="en-US" sz="2400">
                <a:solidFill>
                  <a:sysClr val="windowText" lastClr="000000"/>
                </a:solidFill>
                <a:latin typeface="Helvetica Regular" charset="0"/>
                <a:cs typeface="Helvetica Regular" charset="0"/>
                <a:sym typeface="+mn-ea"/>
              </a:rPr>
              <a:t>Performance on Different Tasks</a:t>
            </a:r>
            <a:endParaRPr lang="en-US" sz="2400">
              <a:solidFill>
                <a:sysClr val="windowText" lastClr="000000"/>
              </a:solidFill>
              <a:latin typeface="Helvetica Regular" charset="0"/>
              <a:cs typeface="Helvetica Regular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620" y="5849620"/>
            <a:ext cx="11368405" cy="684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00100" lvl="1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 </a:t>
            </a:r>
            <a:r>
              <a:rPr lang="en-US" sz="2400" dirty="0">
                <a:latin typeface="Helvetica" pitchFamily="34" charset="0"/>
                <a:sym typeface="+mn-ea"/>
              </a:rPr>
              <a:t>MMEdge achieves the best trade-off between</a:t>
            </a:r>
            <a:r>
              <a:rPr lang="en-US" sz="2400" dirty="0">
                <a:solidFill>
                  <a:schemeClr val="tx1"/>
                </a:solidFill>
                <a:latin typeface="Helvetica" pitchFamily="34" charset="0"/>
                <a:sym typeface="+mn-ea"/>
              </a:rPr>
              <a:t> latency and accuracy</a:t>
            </a:r>
            <a:endParaRPr lang="en-US" sz="2400" dirty="0">
              <a:solidFill>
                <a:schemeClr val="tx1"/>
              </a:solidFill>
              <a:latin typeface="Helvetica" pitchFamily="34" charset="0"/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03030" y="349572"/>
            <a:ext cx="10950770" cy="684311"/>
          </a:xfrm>
        </p:spPr>
        <p:txBody>
          <a:bodyPr>
            <a:normAutofit/>
          </a:bodyPr>
          <a:lstStyle/>
          <a:p>
            <a:r>
              <a:rPr lang="en-US" sz="3600">
                <a:sym typeface="+mn-ea"/>
              </a:rPr>
              <a:t>Evaluation: </a:t>
            </a:r>
            <a:r>
              <a:rPr lang="en-US" sz="3600" dirty="0">
                <a:sym typeface="+mn-ea"/>
              </a:rPr>
              <a:t>Overall Performance</a:t>
            </a:r>
            <a:endParaRPr lang="en-US" sz="3600"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741025" y="6356350"/>
            <a:ext cx="612775" cy="365125"/>
          </a:xfrm>
        </p:spPr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4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/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/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/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/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/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/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/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/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/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/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/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/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72" name="文本框 71"/>
          <p:cNvSpPr txBox="1"/>
          <p:nvPr>
            <p:custDataLst>
              <p:tags r:id="rId4"/>
            </p:custDataLst>
          </p:nvPr>
        </p:nvSpPr>
        <p:spPr>
          <a:xfrm>
            <a:off x="216535" y="4799965"/>
            <a:ext cx="3797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ysClr val="windowText" lastClr="000000"/>
                </a:solidFill>
                <a:latin typeface="Helvetica Regular" charset="0"/>
                <a:cs typeface="Helvetica Regular" charset="0"/>
              </a:rPr>
              <a:t>Speech Recognition</a:t>
            </a:r>
            <a:endParaRPr lang="en-US" sz="2000">
              <a:solidFill>
                <a:sysClr val="windowText" lastClr="000000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73" name="文本框 72"/>
          <p:cNvSpPr txBox="1"/>
          <p:nvPr>
            <p:custDataLst>
              <p:tags r:id="rId5"/>
            </p:custDataLst>
          </p:nvPr>
        </p:nvSpPr>
        <p:spPr>
          <a:xfrm>
            <a:off x="4298315" y="4799965"/>
            <a:ext cx="3797300" cy="424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000">
                <a:solidFill>
                  <a:sysClr val="windowText" lastClr="000000"/>
                </a:solidFill>
                <a:latin typeface="Helvetica Regular" charset="0"/>
                <a:cs typeface="Helvetica Regular" charset="0"/>
                <a:sym typeface="+mn-ea"/>
              </a:rPr>
              <a:t>Autonoumous Driving QA</a:t>
            </a:r>
            <a:endParaRPr lang="en-US" sz="2000">
              <a:solidFill>
                <a:sysClr val="windowText" lastClr="000000"/>
              </a:solidFill>
              <a:latin typeface="Helvetica Regular" charset="0"/>
              <a:cs typeface="Helvetica Regular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sz="2000">
              <a:solidFill>
                <a:sysClr val="windowText" lastClr="000000"/>
              </a:solidFill>
              <a:latin typeface="Helvetica Regular" charset="0"/>
              <a:cs typeface="Helvetica Regular" charset="0"/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6"/>
            </p:custDataLst>
          </p:nvPr>
        </p:nvSpPr>
        <p:spPr>
          <a:xfrm>
            <a:off x="8167370" y="4799965"/>
            <a:ext cx="39033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2000">
                <a:solidFill>
                  <a:sysClr val="windowText" lastClr="000000"/>
                </a:solidFill>
                <a:latin typeface="Helvetica Regular" charset="0"/>
                <a:cs typeface="Helvetica Regular" charset="0"/>
                <a:sym typeface="+mn-ea"/>
              </a:rPr>
              <a:t>UAV-based Human Tracking</a:t>
            </a:r>
            <a:endParaRPr lang="en-US" sz="2000">
              <a:solidFill>
                <a:sysClr val="windowText" lastClr="000000"/>
              </a:solidFill>
              <a:latin typeface="Helvetica Regular" charset="0"/>
              <a:cs typeface="Helvetica Regular" charset="0"/>
              <a:sym typeface="+mn-ea"/>
            </a:endParaRPr>
          </a:p>
        </p:txBody>
      </p:sp>
      <p:pic>
        <p:nvPicPr>
          <p:cNvPr id="78" name="图片 77" descr="overall_performance_lr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70" y="2197735"/>
            <a:ext cx="3903345" cy="2602230"/>
          </a:xfrm>
          <a:prstGeom prst="rect">
            <a:avLst/>
          </a:prstGeom>
        </p:spPr>
      </p:pic>
      <p:pic>
        <p:nvPicPr>
          <p:cNvPr id="79" name="图片 78" descr="overall_performance_q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270" y="2197735"/>
            <a:ext cx="3903345" cy="2602230"/>
          </a:xfrm>
          <a:prstGeom prst="rect">
            <a:avLst/>
          </a:prstGeom>
        </p:spPr>
      </p:pic>
      <p:pic>
        <p:nvPicPr>
          <p:cNvPr id="80" name="图片 79" descr="overall_performance_uav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7370" y="2197735"/>
            <a:ext cx="3903345" cy="2602230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>
            <a:off x="1808480" y="2069465"/>
            <a:ext cx="669290" cy="679450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5318125" y="2125345"/>
            <a:ext cx="669290" cy="679450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8505825" y="2314575"/>
            <a:ext cx="669290" cy="679450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81280" y="1727835"/>
            <a:ext cx="1258570" cy="492125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图片 63" descr="monito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0260" y="5224780"/>
            <a:ext cx="398780" cy="398780"/>
          </a:xfrm>
          <a:prstGeom prst="rect">
            <a:avLst/>
          </a:prstGeom>
        </p:spPr>
      </p:pic>
      <p:pic>
        <p:nvPicPr>
          <p:cNvPr id="65" name="图片 64" descr="rada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8595" y="5198745"/>
            <a:ext cx="451485" cy="451485"/>
          </a:xfrm>
          <a:prstGeom prst="rect">
            <a:avLst/>
          </a:prstGeom>
        </p:spPr>
      </p:pic>
      <p:pic>
        <p:nvPicPr>
          <p:cNvPr id="66" name="图片 65" descr="sound-waves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2205" y="5198110"/>
            <a:ext cx="407035" cy="407035"/>
          </a:xfrm>
          <a:prstGeom prst="rect">
            <a:avLst/>
          </a:prstGeom>
        </p:spPr>
      </p:pic>
      <p:pic>
        <p:nvPicPr>
          <p:cNvPr id="67" name="图片 66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4910" y="5224780"/>
            <a:ext cx="407035" cy="407035"/>
          </a:xfrm>
          <a:prstGeom prst="rect">
            <a:avLst/>
          </a:prstGeom>
        </p:spPr>
      </p:pic>
      <p:pic>
        <p:nvPicPr>
          <p:cNvPr id="68" name="图片 67" descr="comment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3060" y="5224780"/>
            <a:ext cx="407035" cy="407035"/>
          </a:xfrm>
          <a:prstGeom prst="rect">
            <a:avLst/>
          </a:prstGeom>
        </p:spPr>
      </p:pic>
      <p:pic>
        <p:nvPicPr>
          <p:cNvPr id="71" name="图片 70" descr="imag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444355" y="5225415"/>
            <a:ext cx="407035" cy="407035"/>
          </a:xfrm>
          <a:prstGeom prst="rect">
            <a:avLst/>
          </a:prstGeom>
        </p:spPr>
      </p:pic>
      <p:pic>
        <p:nvPicPr>
          <p:cNvPr id="75" name="图片 74" descr="imag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401445" y="5198745"/>
            <a:ext cx="407035" cy="40703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 bldLvl="0" animBg="1"/>
      <p:bldP spid="8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 descr="latency_timeline_accuracy_left_detail_right_e2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0" y="1625600"/>
            <a:ext cx="10154285" cy="2124710"/>
          </a:xfrm>
          <a:prstGeom prst="rect">
            <a:avLst/>
          </a:prstGeom>
        </p:spPr>
      </p:pic>
      <p:pic>
        <p:nvPicPr>
          <p:cNvPr id="93" name="图片 92" descr="configuration_distribution_light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560" y="4192905"/>
            <a:ext cx="6891020" cy="2643505"/>
          </a:xfrm>
          <a:prstGeom prst="rect">
            <a:avLst/>
          </a:prstGeom>
        </p:spPr>
      </p:pic>
      <p:sp>
        <p:nvSpPr>
          <p:cNvPr id="75" name="TextBox 5"/>
          <p:cNvSpPr txBox="1"/>
          <p:nvPr/>
        </p:nvSpPr>
        <p:spPr>
          <a:xfrm>
            <a:off x="515620" y="1118235"/>
            <a:ext cx="11229340" cy="883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 dirty="0">
                <a:latin typeface="Helvetica" pitchFamily="34" charset="0"/>
                <a:sym typeface="+mn-ea"/>
              </a:rPr>
              <a:t> Effectiveness of pipelined framework</a:t>
            </a:r>
            <a:endParaRPr lang="en-US" sz="2400" dirty="0">
              <a:latin typeface="Helvetica" pitchFamily="34" charset="0"/>
              <a:sym typeface="+mn-ea"/>
            </a:endParaRPr>
          </a:p>
          <a:p>
            <a:pPr lvl="0" indent="0">
              <a:lnSpc>
                <a:spcPct val="150000"/>
              </a:lnSpc>
              <a:buFont typeface="Wingdings" panose="05000000000000000000" charset="0"/>
              <a:buNone/>
            </a:pPr>
            <a:endParaRPr lang="en-US" sz="2400" dirty="0">
              <a:latin typeface="Helvetica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</a:pPr>
            <a:endParaRPr lang="en-US" sz="2400" dirty="0">
              <a:latin typeface="Helvetica" pitchFamily="34" charset="0"/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03030" y="349572"/>
            <a:ext cx="10950770" cy="684311"/>
          </a:xfrm>
        </p:spPr>
        <p:txBody>
          <a:bodyPr>
            <a:normAutofit/>
          </a:bodyPr>
          <a:lstStyle/>
          <a:p>
            <a:r>
              <a:rPr lang="en-US" sz="3200" dirty="0">
                <a:sym typeface="+mn-ea"/>
              </a:rPr>
              <a:t>Understanding Performance of MMEdge</a:t>
            </a:r>
            <a:endParaRPr lang="en-US" altLang="en-US" sz="3200" dirty="0"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741025" y="6356350"/>
            <a:ext cx="612775" cy="365125"/>
          </a:xfrm>
        </p:spPr>
        <p:txBody>
          <a:bodyPr/>
          <a:lstStyle/>
          <a:p>
            <a:fld id="{BD2F2BF6-3760-4C32-8A21-40C121A0393F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群組 1"/>
          <p:cNvGrpSpPr/>
          <p:nvPr/>
        </p:nvGrpSpPr>
        <p:grpSpPr>
          <a:xfrm>
            <a:off x="8634712" y="268466"/>
            <a:ext cx="3329854" cy="684311"/>
            <a:chOff x="1462823" y="2405093"/>
            <a:chExt cx="9306352" cy="1748286"/>
          </a:xfrm>
        </p:grpSpPr>
        <p:grpSp>
          <p:nvGrpSpPr>
            <p:cNvPr id="4" name="群組 62"/>
            <p:cNvGrpSpPr/>
            <p:nvPr/>
          </p:nvGrpSpPr>
          <p:grpSpPr>
            <a:xfrm>
              <a:off x="1462823" y="2405093"/>
              <a:ext cx="1120987" cy="1737897"/>
              <a:chOff x="3914775" y="1325563"/>
              <a:chExt cx="1214438" cy="1882775"/>
            </a:xfrm>
          </p:grpSpPr>
          <p:sp>
            <p:nvSpPr>
              <p:cNvPr id="5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914775" y="1325563"/>
                <a:ext cx="1214438" cy="188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59" name="Freeform 50"/>
              <p:cNvSpPr/>
              <p:nvPr/>
            </p:nvSpPr>
            <p:spPr bwMode="auto">
              <a:xfrm>
                <a:off x="4184650" y="2138363"/>
                <a:ext cx="673100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0" name="Freeform 51"/>
              <p:cNvSpPr/>
              <p:nvPr/>
            </p:nvSpPr>
            <p:spPr bwMode="auto">
              <a:xfrm>
                <a:off x="4216400" y="1325563"/>
                <a:ext cx="614363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1" name="Freeform 52"/>
              <p:cNvSpPr/>
              <p:nvPr/>
            </p:nvSpPr>
            <p:spPr bwMode="auto">
              <a:xfrm>
                <a:off x="4257675" y="1679576"/>
                <a:ext cx="527050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2" name="Freeform 53"/>
              <p:cNvSpPr/>
              <p:nvPr/>
            </p:nvSpPr>
            <p:spPr bwMode="auto">
              <a:xfrm>
                <a:off x="4276725" y="1727201"/>
                <a:ext cx="488950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63" name="Freeform 54"/>
              <p:cNvSpPr/>
              <p:nvPr/>
            </p:nvSpPr>
            <p:spPr bwMode="auto">
              <a:xfrm>
                <a:off x="4305300" y="1774826"/>
                <a:ext cx="431800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0" name="Freeform 55"/>
              <p:cNvSpPr/>
              <p:nvPr/>
            </p:nvSpPr>
            <p:spPr bwMode="auto">
              <a:xfrm>
                <a:off x="4344988" y="1816101"/>
                <a:ext cx="352425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1" name="Freeform 56"/>
              <p:cNvSpPr/>
              <p:nvPr/>
            </p:nvSpPr>
            <p:spPr bwMode="auto">
              <a:xfrm>
                <a:off x="4411663" y="1857376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3" name="Freeform 57"/>
              <p:cNvSpPr/>
              <p:nvPr/>
            </p:nvSpPr>
            <p:spPr bwMode="auto">
              <a:xfrm>
                <a:off x="3914775" y="1893888"/>
                <a:ext cx="1214438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4" name="Freeform 58"/>
              <p:cNvSpPr/>
              <p:nvPr/>
            </p:nvSpPr>
            <p:spPr bwMode="auto">
              <a:xfrm>
                <a:off x="3956050" y="2066926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5" name="Freeform 59"/>
              <p:cNvSpPr/>
              <p:nvPr/>
            </p:nvSpPr>
            <p:spPr bwMode="auto">
              <a:xfrm>
                <a:off x="4113213" y="2066926"/>
                <a:ext cx="214313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6" name="Freeform 60"/>
              <p:cNvSpPr/>
              <p:nvPr/>
            </p:nvSpPr>
            <p:spPr bwMode="auto">
              <a:xfrm>
                <a:off x="4795838" y="2066926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  <p:sp>
            <p:nvSpPr>
              <p:cNvPr id="10247" name="Freeform 61"/>
              <p:cNvSpPr/>
              <p:nvPr/>
            </p:nvSpPr>
            <p:spPr bwMode="auto">
              <a:xfrm>
                <a:off x="4714875" y="2066926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HK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14527" y="3144441"/>
              <a:ext cx="7854648" cy="1008938"/>
              <a:chOff x="2595318" y="1318504"/>
              <a:chExt cx="6536650" cy="83964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093997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96473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71475" y="1318504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33554" y="1326326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6" y="230272"/>
                      <a:pt x="568895" y="283000"/>
                    </a:cubicBezTo>
                    <a:cubicBezTo>
                      <a:pt x="568266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5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6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1508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5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4" y="242916"/>
                      <a:pt x="60717" y="284487"/>
                    </a:cubicBezTo>
                    <a:cubicBezTo>
                      <a:pt x="60838" y="313630"/>
                      <a:pt x="66390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0" y="475540"/>
                      <a:pt x="195392" y="488351"/>
                    </a:cubicBezTo>
                    <a:cubicBezTo>
                      <a:pt x="222393" y="501161"/>
                      <a:pt x="250389" y="507770"/>
                      <a:pt x="279382" y="508178"/>
                    </a:cubicBezTo>
                    <a:cubicBezTo>
                      <a:pt x="311647" y="507945"/>
                      <a:pt x="342532" y="500685"/>
                      <a:pt x="372035" y="486396"/>
                    </a:cubicBezTo>
                    <a:cubicBezTo>
                      <a:pt x="401538" y="472107"/>
                      <a:pt x="425773" y="452184"/>
                      <a:pt x="444736" y="426629"/>
                    </a:cubicBezTo>
                    <a:cubicBezTo>
                      <a:pt x="463701" y="401073"/>
                      <a:pt x="473507" y="371279"/>
                      <a:pt x="474155" y="337247"/>
                    </a:cubicBezTo>
                    <a:lnTo>
                      <a:pt x="311965" y="337247"/>
                    </a:lnTo>
                    <a:lnTo>
                      <a:pt x="311965" y="280873"/>
                    </a:lnTo>
                    <a:lnTo>
                      <a:pt x="539215" y="280873"/>
                    </a:lnTo>
                    <a:cubicBezTo>
                      <a:pt x="540617" y="317542"/>
                      <a:pt x="537635" y="351609"/>
                      <a:pt x="530270" y="383073"/>
                    </a:cubicBezTo>
                    <a:cubicBezTo>
                      <a:pt x="522905" y="414536"/>
                      <a:pt x="507092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1" y="500676"/>
                      <a:pt x="63870" y="466977"/>
                      <a:pt x="38697" y="424754"/>
                    </a:cubicBezTo>
                    <a:cubicBezTo>
                      <a:pt x="13523" y="382530"/>
                      <a:pt x="625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2667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9" y="13470"/>
                      <a:pt x="427379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9" y="526472"/>
                    </a:cubicBezTo>
                    <a:cubicBezTo>
                      <a:pt x="384609" y="551292"/>
                      <a:pt x="336965" y="563985"/>
                      <a:pt x="284446" y="564552"/>
                    </a:cubicBezTo>
                    <a:cubicBezTo>
                      <a:pt x="231928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80" y="383547"/>
                      <a:pt x="629" y="335939"/>
                      <a:pt x="0" y="283000"/>
                    </a:cubicBezTo>
                    <a:cubicBezTo>
                      <a:pt x="629" y="230272"/>
                      <a:pt x="13680" y="182645"/>
                      <a:pt x="39152" y="140122"/>
                    </a:cubicBezTo>
                    <a:cubicBezTo>
                      <a:pt x="64624" y="97598"/>
                      <a:pt x="98745" y="63763"/>
                      <a:pt x="141514" y="38616"/>
                    </a:cubicBezTo>
                    <a:cubicBezTo>
                      <a:pt x="184284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1" y="56870"/>
                      <a:pt x="204359" y="67221"/>
                      <a:pt x="170771" y="87427"/>
                    </a:cubicBezTo>
                    <a:cubicBezTo>
                      <a:pt x="137184" y="107634"/>
                      <a:pt x="110555" y="134718"/>
                      <a:pt x="90885" y="168682"/>
                    </a:cubicBezTo>
                    <a:cubicBezTo>
                      <a:pt x="71216" y="202645"/>
                      <a:pt x="61159" y="240510"/>
                      <a:pt x="60717" y="282276"/>
                    </a:cubicBezTo>
                    <a:cubicBezTo>
                      <a:pt x="61186" y="323815"/>
                      <a:pt x="71350" y="361572"/>
                      <a:pt x="91207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29" y="497264"/>
                      <a:pt x="242707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7" y="282276"/>
                    </a:cubicBezTo>
                    <a:cubicBezTo>
                      <a:pt x="507735" y="240510"/>
                      <a:pt x="497678" y="202645"/>
                      <a:pt x="478009" y="168682"/>
                    </a:cubicBezTo>
                    <a:cubicBezTo>
                      <a:pt x="458338" y="134719"/>
                      <a:pt x="431709" y="107634"/>
                      <a:pt x="398122" y="87427"/>
                    </a:cubicBezTo>
                    <a:cubicBezTo>
                      <a:pt x="364534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812147" y="1326326"/>
                <a:ext cx="30684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1" h="564552">
                    <a:moveTo>
                      <a:pt x="284450" y="0"/>
                    </a:moveTo>
                    <a:cubicBezTo>
                      <a:pt x="332269" y="208"/>
                      <a:pt x="375468" y="10452"/>
                      <a:pt x="414048" y="30732"/>
                    </a:cubicBezTo>
                    <a:cubicBezTo>
                      <a:pt x="452627" y="51012"/>
                      <a:pt x="486398" y="80078"/>
                      <a:pt x="515359" y="117931"/>
                    </a:cubicBezTo>
                    <a:lnTo>
                      <a:pt x="471256" y="159210"/>
                    </a:lnTo>
                    <a:cubicBezTo>
                      <a:pt x="448508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9" y="88158"/>
                    </a:cubicBezTo>
                    <a:cubicBezTo>
                      <a:pt x="137074" y="108810"/>
                      <a:pt x="110507" y="136302"/>
                      <a:pt x="90860" y="170633"/>
                    </a:cubicBezTo>
                    <a:cubicBezTo>
                      <a:pt x="71212" y="204964"/>
                      <a:pt x="61165" y="242916"/>
                      <a:pt x="60717" y="284487"/>
                    </a:cubicBezTo>
                    <a:cubicBezTo>
                      <a:pt x="60838" y="313630"/>
                      <a:pt x="66389" y="341392"/>
                      <a:pt x="77371" y="367771"/>
                    </a:cubicBezTo>
                    <a:cubicBezTo>
                      <a:pt x="88352" y="394150"/>
                      <a:pt x="104040" y="417775"/>
                      <a:pt x="124434" y="438646"/>
                    </a:cubicBezTo>
                    <a:cubicBezTo>
                      <a:pt x="144738" y="458972"/>
                      <a:pt x="168391" y="475540"/>
                      <a:pt x="195392" y="488351"/>
                    </a:cubicBezTo>
                    <a:cubicBezTo>
                      <a:pt x="222392" y="501161"/>
                      <a:pt x="250390" y="507770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2" y="452184"/>
                      <a:pt x="444736" y="426629"/>
                    </a:cubicBezTo>
                    <a:cubicBezTo>
                      <a:pt x="463700" y="401073"/>
                      <a:pt x="473506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6" y="280873"/>
                    </a:lnTo>
                    <a:cubicBezTo>
                      <a:pt x="540616" y="317542"/>
                      <a:pt x="537635" y="351609"/>
                      <a:pt x="530270" y="383073"/>
                    </a:cubicBezTo>
                    <a:cubicBezTo>
                      <a:pt x="522906" y="414536"/>
                      <a:pt x="507092" y="444649"/>
                      <a:pt x="482829" y="473412"/>
                    </a:cubicBezTo>
                    <a:cubicBezTo>
                      <a:pt x="457312" y="502538"/>
                      <a:pt x="426906" y="524965"/>
                      <a:pt x="391608" y="540692"/>
                    </a:cubicBezTo>
                    <a:cubicBezTo>
                      <a:pt x="356312" y="556419"/>
                      <a:pt x="319386" y="564372"/>
                      <a:pt x="280830" y="564552"/>
                    </a:cubicBezTo>
                    <a:cubicBezTo>
                      <a:pt x="229039" y="563926"/>
                      <a:pt x="182029" y="551026"/>
                      <a:pt x="139800" y="525851"/>
                    </a:cubicBezTo>
                    <a:cubicBezTo>
                      <a:pt x="97572" y="500676"/>
                      <a:pt x="63870" y="466977"/>
                      <a:pt x="38697" y="424754"/>
                    </a:cubicBezTo>
                    <a:cubicBezTo>
                      <a:pt x="13524" y="382530"/>
                      <a:pt x="625" y="335534"/>
                      <a:pt x="0" y="283764"/>
                    </a:cubicBezTo>
                    <a:cubicBezTo>
                      <a:pt x="603" y="231018"/>
                      <a:pt x="13546" y="183322"/>
                      <a:pt x="38831" y="140676"/>
                    </a:cubicBezTo>
                    <a:cubicBezTo>
                      <a:pt x="64116" y="98031"/>
                      <a:pt x="98130" y="64075"/>
                      <a:pt x="140873" y="38809"/>
                    </a:cubicBezTo>
                    <a:cubicBezTo>
                      <a:pt x="183616" y="13543"/>
                      <a:pt x="231475" y="607"/>
                      <a:pt x="28445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24950" y="1326326"/>
                <a:ext cx="194263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1" h="564552">
                    <a:moveTo>
                      <a:pt x="180928" y="0"/>
                    </a:moveTo>
                    <a:cubicBezTo>
                      <a:pt x="211618" y="180"/>
                      <a:pt x="239133" y="7590"/>
                      <a:pt x="263472" y="22231"/>
                    </a:cubicBezTo>
                    <a:cubicBezTo>
                      <a:pt x="287812" y="36872"/>
                      <a:pt x="307346" y="57666"/>
                      <a:pt x="322074" y="84612"/>
                    </a:cubicBezTo>
                    <a:lnTo>
                      <a:pt x="273631" y="115746"/>
                    </a:lnTo>
                    <a:cubicBezTo>
                      <a:pt x="263100" y="96800"/>
                      <a:pt x="250486" y="82199"/>
                      <a:pt x="235790" y="71941"/>
                    </a:cubicBezTo>
                    <a:cubicBezTo>
                      <a:pt x="221093" y="61684"/>
                      <a:pt x="202324" y="56495"/>
                      <a:pt x="179480" y="56374"/>
                    </a:cubicBezTo>
                    <a:cubicBezTo>
                      <a:pt x="154478" y="56781"/>
                      <a:pt x="133324" y="64655"/>
                      <a:pt x="116018" y="79996"/>
                    </a:cubicBezTo>
                    <a:cubicBezTo>
                      <a:pt x="98711" y="95337"/>
                      <a:pt x="89689" y="115701"/>
                      <a:pt x="88949" y="141088"/>
                    </a:cubicBezTo>
                    <a:cubicBezTo>
                      <a:pt x="89321" y="156650"/>
                      <a:pt x="93970" y="169772"/>
                      <a:pt x="102898" y="180454"/>
                    </a:cubicBezTo>
                    <a:cubicBezTo>
                      <a:pt x="111826" y="191136"/>
                      <a:pt x="122805" y="200129"/>
                      <a:pt x="135838" y="207432"/>
                    </a:cubicBezTo>
                    <a:cubicBezTo>
                      <a:pt x="148869" y="214735"/>
                      <a:pt x="161727" y="221099"/>
                      <a:pt x="174410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2" y="298296"/>
                    </a:cubicBezTo>
                    <a:cubicBezTo>
                      <a:pt x="327613" y="320937"/>
                      <a:pt x="340569" y="353489"/>
                      <a:pt x="341591" y="395951"/>
                    </a:cubicBezTo>
                    <a:cubicBezTo>
                      <a:pt x="341230" y="428121"/>
                      <a:pt x="333434" y="456850"/>
                      <a:pt x="318204" y="482140"/>
                    </a:cubicBezTo>
                    <a:cubicBezTo>
                      <a:pt x="302974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5" y="564552"/>
                    </a:cubicBezTo>
                    <a:cubicBezTo>
                      <a:pt x="125730" y="563968"/>
                      <a:pt x="88606" y="551042"/>
                      <a:pt x="58689" y="525776"/>
                    </a:cubicBezTo>
                    <a:cubicBezTo>
                      <a:pt x="28774" y="500509"/>
                      <a:pt x="9211" y="466405"/>
                      <a:pt x="0" y="423465"/>
                    </a:cubicBezTo>
                    <a:lnTo>
                      <a:pt x="59314" y="406812"/>
                    </a:lnTo>
                    <a:cubicBezTo>
                      <a:pt x="63680" y="435427"/>
                      <a:pt x="75558" y="459290"/>
                      <a:pt x="94948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9" y="507590"/>
                      <a:pt x="225001" y="497543"/>
                      <a:pt x="246744" y="478040"/>
                    </a:cubicBezTo>
                    <a:cubicBezTo>
                      <a:pt x="268486" y="458536"/>
                      <a:pt x="279862" y="433104"/>
                      <a:pt x="280873" y="401743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4" y="316849"/>
                      <a:pt x="206579" y="303817"/>
                      <a:pt x="180204" y="293137"/>
                    </a:cubicBezTo>
                    <a:lnTo>
                      <a:pt x="146889" y="278656"/>
                    </a:lnTo>
                    <a:cubicBezTo>
                      <a:pt x="114066" y="265050"/>
                      <a:pt x="86325" y="247914"/>
                      <a:pt x="63665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5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4" y="5877"/>
                      <a:pt x="153507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20715" y="1326326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4" y="598"/>
                      <a:pt x="384609" y="13470"/>
                      <a:pt x="427378" y="38616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5" y="182645"/>
                      <a:pt x="568265" y="230272"/>
                      <a:pt x="568894" y="283000"/>
                    </a:cubicBezTo>
                    <a:cubicBezTo>
                      <a:pt x="568265" y="335939"/>
                      <a:pt x="555215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9" y="551292"/>
                      <a:pt x="336964" y="563985"/>
                      <a:pt x="284446" y="564552"/>
                    </a:cubicBezTo>
                    <a:cubicBezTo>
                      <a:pt x="231928" y="563985"/>
                      <a:pt x="184283" y="551292"/>
                      <a:pt x="141515" y="526472"/>
                    </a:cubicBezTo>
                    <a:cubicBezTo>
                      <a:pt x="98745" y="501652"/>
                      <a:pt x="64624" y="468103"/>
                      <a:pt x="39152" y="425825"/>
                    </a:cubicBezTo>
                    <a:cubicBezTo>
                      <a:pt x="13679" y="383547"/>
                      <a:pt x="629" y="335939"/>
                      <a:pt x="0" y="283000"/>
                    </a:cubicBezTo>
                    <a:cubicBezTo>
                      <a:pt x="629" y="230272"/>
                      <a:pt x="13679" y="182645"/>
                      <a:pt x="39152" y="140122"/>
                    </a:cubicBezTo>
                    <a:cubicBezTo>
                      <a:pt x="64624" y="97598"/>
                      <a:pt x="98745" y="63763"/>
                      <a:pt x="141515" y="38616"/>
                    </a:cubicBezTo>
                    <a:cubicBezTo>
                      <a:pt x="184283" y="13470"/>
                      <a:pt x="231928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8" y="67221"/>
                      <a:pt x="170771" y="87427"/>
                    </a:cubicBezTo>
                    <a:cubicBezTo>
                      <a:pt x="137183" y="107634"/>
                      <a:pt x="110555" y="134718"/>
                      <a:pt x="90885" y="168682"/>
                    </a:cubicBezTo>
                    <a:cubicBezTo>
                      <a:pt x="71215" y="202645"/>
                      <a:pt x="61159" y="240510"/>
                      <a:pt x="60717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1" y="456664"/>
                      <a:pt x="171415" y="476964"/>
                    </a:cubicBezTo>
                    <a:cubicBezTo>
                      <a:pt x="205029" y="497264"/>
                      <a:pt x="242706" y="507668"/>
                      <a:pt x="284446" y="508178"/>
                    </a:cubicBezTo>
                    <a:cubicBezTo>
                      <a:pt x="326186" y="507668"/>
                      <a:pt x="363863" y="497264"/>
                      <a:pt x="397478" y="476964"/>
                    </a:cubicBezTo>
                    <a:cubicBezTo>
                      <a:pt x="431092" y="456664"/>
                      <a:pt x="457829" y="429525"/>
                      <a:pt x="477687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5" y="240510"/>
                      <a:pt x="497679" y="202645"/>
                      <a:pt x="478008" y="168682"/>
                    </a:cubicBezTo>
                    <a:cubicBezTo>
                      <a:pt x="458338" y="134719"/>
                      <a:pt x="431710" y="107634"/>
                      <a:pt x="398121" y="87427"/>
                    </a:cubicBezTo>
                    <a:cubicBezTo>
                      <a:pt x="364533" y="67221"/>
                      <a:pt x="326642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95318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7" y="56373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19143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10007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334" y="1331678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96097" y="1331678"/>
                <a:ext cx="21814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83576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33781"/>
                    </a:lnTo>
                    <a:lnTo>
                      <a:pt x="293089" y="0"/>
                    </a:lnTo>
                    <a:lnTo>
                      <a:pt x="374890" y="0"/>
                    </a:lnTo>
                    <a:lnTo>
                      <a:pt x="118629" y="254047"/>
                    </a:lnTo>
                    <a:lnTo>
                      <a:pt x="383576" y="545730"/>
                    </a:lnTo>
                    <a:lnTo>
                      <a:pt x="299604" y="545730"/>
                    </a:lnTo>
                    <a:lnTo>
                      <a:pt x="75919" y="295303"/>
                    </a:lnTo>
                    <a:lnTo>
                      <a:pt x="60717" y="310502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286851" y="1331678"/>
                <a:ext cx="221567" cy="315709"/>
              </a:xfrm>
              <a:custGeom>
                <a:avLst/>
                <a:gdLst/>
                <a:ahLst/>
                <a:cxnLst/>
                <a:rect l="l" t="t" r="r" b="b"/>
                <a:pathLst>
                  <a:path w="389602" h="555141">
                    <a:moveTo>
                      <a:pt x="115" y="0"/>
                    </a:moveTo>
                    <a:lnTo>
                      <a:pt x="60832" y="0"/>
                    </a:lnTo>
                    <a:lnTo>
                      <a:pt x="60832" y="325031"/>
                    </a:lnTo>
                    <a:cubicBezTo>
                      <a:pt x="60244" y="345662"/>
                      <a:pt x="61059" y="366655"/>
                      <a:pt x="63277" y="388010"/>
                    </a:cubicBezTo>
                    <a:cubicBezTo>
                      <a:pt x="65494" y="409365"/>
                      <a:pt x="72646" y="428911"/>
                      <a:pt x="84729" y="446646"/>
                    </a:cubicBezTo>
                    <a:cubicBezTo>
                      <a:pt x="97280" y="463386"/>
                      <a:pt x="113634" y="476236"/>
                      <a:pt x="133790" y="485194"/>
                    </a:cubicBezTo>
                    <a:cubicBezTo>
                      <a:pt x="153944" y="494152"/>
                      <a:pt x="174281" y="498676"/>
                      <a:pt x="194798" y="498767"/>
                    </a:cubicBezTo>
                    <a:cubicBezTo>
                      <a:pt x="214788" y="498646"/>
                      <a:pt x="234370" y="494363"/>
                      <a:pt x="253545" y="485918"/>
                    </a:cubicBezTo>
                    <a:cubicBezTo>
                      <a:pt x="272719" y="477472"/>
                      <a:pt x="288862" y="465588"/>
                      <a:pt x="301972" y="450266"/>
                    </a:cubicBezTo>
                    <a:cubicBezTo>
                      <a:pt x="315759" y="432515"/>
                      <a:pt x="323845" y="412638"/>
                      <a:pt x="326230" y="390634"/>
                    </a:cubicBezTo>
                    <a:cubicBezTo>
                      <a:pt x="328614" y="368631"/>
                      <a:pt x="329460" y="346763"/>
                      <a:pt x="328765" y="325031"/>
                    </a:cubicBezTo>
                    <a:lnTo>
                      <a:pt x="328765" y="0"/>
                    </a:lnTo>
                    <a:lnTo>
                      <a:pt x="389482" y="0"/>
                    </a:lnTo>
                    <a:lnTo>
                      <a:pt x="389482" y="341681"/>
                    </a:lnTo>
                    <a:cubicBezTo>
                      <a:pt x="390206" y="371149"/>
                      <a:pt x="387676" y="398175"/>
                      <a:pt x="381893" y="422757"/>
                    </a:cubicBezTo>
                    <a:cubicBezTo>
                      <a:pt x="376110" y="447340"/>
                      <a:pt x="362738" y="470746"/>
                      <a:pt x="341776" y="492976"/>
                    </a:cubicBezTo>
                    <a:cubicBezTo>
                      <a:pt x="322628" y="513277"/>
                      <a:pt x="300307" y="528698"/>
                      <a:pt x="274814" y="539239"/>
                    </a:cubicBezTo>
                    <a:cubicBezTo>
                      <a:pt x="249320" y="549780"/>
                      <a:pt x="222648" y="555081"/>
                      <a:pt x="194798" y="555141"/>
                    </a:cubicBezTo>
                    <a:cubicBezTo>
                      <a:pt x="168729" y="555080"/>
                      <a:pt x="143384" y="550322"/>
                      <a:pt x="118766" y="540866"/>
                    </a:cubicBezTo>
                    <a:cubicBezTo>
                      <a:pt x="94145" y="531411"/>
                      <a:pt x="72425" y="517618"/>
                      <a:pt x="53604" y="499490"/>
                    </a:cubicBezTo>
                    <a:cubicBezTo>
                      <a:pt x="30503" y="476853"/>
                      <a:pt x="15626" y="452633"/>
                      <a:pt x="8970" y="426829"/>
                    </a:cubicBezTo>
                    <a:cubicBezTo>
                      <a:pt x="2314" y="401025"/>
                      <a:pt x="-638" y="372642"/>
                      <a:pt x="115" y="341681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911503" y="1331678"/>
                <a:ext cx="3452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6" h="545730">
                    <a:moveTo>
                      <a:pt x="0" y="0"/>
                    </a:moveTo>
                    <a:lnTo>
                      <a:pt x="60716" y="0"/>
                    </a:lnTo>
                    <a:lnTo>
                      <a:pt x="60716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988228" y="1331678"/>
                <a:ext cx="251898" cy="328934"/>
              </a:xfrm>
              <a:custGeom>
                <a:avLst/>
                <a:gdLst/>
                <a:ahLst/>
                <a:cxnLst/>
                <a:rect l="l" t="t" r="r" b="b"/>
                <a:pathLst>
                  <a:path w="442937" h="578396">
                    <a:moveTo>
                      <a:pt x="0" y="0"/>
                    </a:moveTo>
                    <a:lnTo>
                      <a:pt x="65862" y="0"/>
                    </a:lnTo>
                    <a:lnTo>
                      <a:pt x="221470" y="416242"/>
                    </a:lnTo>
                    <a:lnTo>
                      <a:pt x="377078" y="0"/>
                    </a:lnTo>
                    <a:lnTo>
                      <a:pt x="442937" y="0"/>
                    </a:lnTo>
                    <a:lnTo>
                      <a:pt x="221470" y="578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286411" y="1331678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5" h="545730">
                    <a:moveTo>
                      <a:pt x="0" y="0"/>
                    </a:moveTo>
                    <a:lnTo>
                      <a:pt x="282955" y="0"/>
                    </a:lnTo>
                    <a:lnTo>
                      <a:pt x="282955" y="56373"/>
                    </a:lnTo>
                    <a:lnTo>
                      <a:pt x="60718" y="56373"/>
                    </a:lnTo>
                    <a:lnTo>
                      <a:pt x="60718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8" y="274991"/>
                    </a:lnTo>
                    <a:lnTo>
                      <a:pt x="60718" y="489356"/>
                    </a:lnTo>
                    <a:lnTo>
                      <a:pt x="282955" y="489356"/>
                    </a:lnTo>
                    <a:lnTo>
                      <a:pt x="282955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514411" y="1331660"/>
                <a:ext cx="179442" cy="310374"/>
              </a:xfrm>
              <a:custGeom>
                <a:avLst/>
                <a:gdLst/>
                <a:ahLst/>
                <a:cxnLst/>
                <a:rect l="l" t="t" r="r" b="b"/>
                <a:pathLst>
                  <a:path w="315530" h="545761">
                    <a:moveTo>
                      <a:pt x="0" y="31"/>
                    </a:moveTo>
                    <a:lnTo>
                      <a:pt x="78825" y="31"/>
                    </a:lnTo>
                    <a:cubicBezTo>
                      <a:pt x="113899" y="-390"/>
                      <a:pt x="146509" y="3503"/>
                      <a:pt x="176656" y="11709"/>
                    </a:cubicBezTo>
                    <a:cubicBezTo>
                      <a:pt x="206802" y="19915"/>
                      <a:pt x="231194" y="34958"/>
                      <a:pt x="249831" y="56837"/>
                    </a:cubicBezTo>
                    <a:cubicBezTo>
                      <a:pt x="268469" y="78716"/>
                      <a:pt x="278062" y="109956"/>
                      <a:pt x="278610" y="150555"/>
                    </a:cubicBezTo>
                    <a:cubicBezTo>
                      <a:pt x="278162" y="193131"/>
                      <a:pt x="265868" y="227818"/>
                      <a:pt x="241727" y="254617"/>
                    </a:cubicBezTo>
                    <a:cubicBezTo>
                      <a:pt x="217587" y="281417"/>
                      <a:pt x="184291" y="296908"/>
                      <a:pt x="141841" y="301091"/>
                    </a:cubicBezTo>
                    <a:lnTo>
                      <a:pt x="315530" y="545761"/>
                    </a:lnTo>
                    <a:lnTo>
                      <a:pt x="241024" y="545761"/>
                    </a:lnTo>
                    <a:lnTo>
                      <a:pt x="75927" y="306150"/>
                    </a:lnTo>
                    <a:lnTo>
                      <a:pt x="60717" y="306150"/>
                    </a:lnTo>
                    <a:lnTo>
                      <a:pt x="60717" y="545761"/>
                    </a:lnTo>
                    <a:lnTo>
                      <a:pt x="0" y="545761"/>
                    </a:lnTo>
                    <a:lnTo>
                      <a:pt x="0" y="31"/>
                    </a:lnTo>
                    <a:close/>
                    <a:moveTo>
                      <a:pt x="60717" y="56404"/>
                    </a:moveTo>
                    <a:lnTo>
                      <a:pt x="60717" y="252672"/>
                    </a:lnTo>
                    <a:lnTo>
                      <a:pt x="79549" y="252672"/>
                    </a:lnTo>
                    <a:cubicBezTo>
                      <a:pt x="102919" y="253034"/>
                      <a:pt x="125069" y="250861"/>
                      <a:pt x="145999" y="246154"/>
                    </a:cubicBezTo>
                    <a:cubicBezTo>
                      <a:pt x="166928" y="241446"/>
                      <a:pt x="184034" y="232031"/>
                      <a:pt x="197318" y="217909"/>
                    </a:cubicBezTo>
                    <a:cubicBezTo>
                      <a:pt x="210601" y="203786"/>
                      <a:pt x="217460" y="182784"/>
                      <a:pt x="217894" y="154901"/>
                    </a:cubicBezTo>
                    <a:cubicBezTo>
                      <a:pt x="217532" y="125413"/>
                      <a:pt x="210932" y="103596"/>
                      <a:pt x="198096" y="89451"/>
                    </a:cubicBezTo>
                    <a:cubicBezTo>
                      <a:pt x="185259" y="75306"/>
                      <a:pt x="168358" y="66151"/>
                      <a:pt x="147393" y="61984"/>
                    </a:cubicBezTo>
                    <a:cubicBezTo>
                      <a:pt x="126428" y="57817"/>
                      <a:pt x="103572" y="55957"/>
                      <a:pt x="78825" y="56404"/>
                    </a:cubicBezTo>
                    <a:lnTo>
                      <a:pt x="60717" y="56404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973697" y="1331678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46161" y="1331678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3"/>
                    </a:lnTo>
                    <a:lnTo>
                      <a:pt x="192468" y="56373"/>
                    </a:lnTo>
                    <a:lnTo>
                      <a:pt x="192468" y="545730"/>
                    </a:lnTo>
                    <a:lnTo>
                      <a:pt x="131750" y="545730"/>
                    </a:lnTo>
                    <a:lnTo>
                      <a:pt x="131750" y="56373"/>
                    </a:lnTo>
                    <a:lnTo>
                      <a:pt x="0" y="563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40346" y="1331678"/>
                <a:ext cx="23790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3" h="545730">
                    <a:moveTo>
                      <a:pt x="0" y="0"/>
                    </a:moveTo>
                    <a:lnTo>
                      <a:pt x="70217" y="0"/>
                    </a:lnTo>
                    <a:lnTo>
                      <a:pt x="209161" y="243191"/>
                    </a:lnTo>
                    <a:lnTo>
                      <a:pt x="348105" y="0"/>
                    </a:lnTo>
                    <a:lnTo>
                      <a:pt x="418323" y="0"/>
                    </a:lnTo>
                    <a:lnTo>
                      <a:pt x="239520" y="311226"/>
                    </a:lnTo>
                    <a:lnTo>
                      <a:pt x="239520" y="545730"/>
                    </a:lnTo>
                    <a:lnTo>
                      <a:pt x="178803" y="545730"/>
                    </a:lnTo>
                    <a:lnTo>
                      <a:pt x="178803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99846" y="1818969"/>
                <a:ext cx="282774" cy="325178"/>
              </a:xfrm>
              <a:custGeom>
                <a:avLst/>
                <a:gdLst/>
                <a:ahLst/>
                <a:cxnLst/>
                <a:rect l="l" t="t" r="r" b="b"/>
                <a:pathLst>
                  <a:path w="497229" h="571791">
                    <a:moveTo>
                      <a:pt x="251872" y="0"/>
                    </a:moveTo>
                    <a:lnTo>
                      <a:pt x="497229" y="571791"/>
                    </a:lnTo>
                    <a:lnTo>
                      <a:pt x="429918" y="571791"/>
                    </a:lnTo>
                    <a:lnTo>
                      <a:pt x="365503" y="416876"/>
                    </a:lnTo>
                    <a:lnTo>
                      <a:pt x="132449" y="416876"/>
                    </a:lnTo>
                    <a:lnTo>
                      <a:pt x="66587" y="571791"/>
                    </a:lnTo>
                    <a:lnTo>
                      <a:pt x="0" y="571791"/>
                    </a:lnTo>
                    <a:lnTo>
                      <a:pt x="251872" y="0"/>
                    </a:lnTo>
                    <a:close/>
                    <a:moveTo>
                      <a:pt x="250423" y="141885"/>
                    </a:moveTo>
                    <a:lnTo>
                      <a:pt x="157057" y="360503"/>
                    </a:lnTo>
                    <a:lnTo>
                      <a:pt x="341618" y="360503"/>
                    </a:lnTo>
                    <a:lnTo>
                      <a:pt x="250423" y="141885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61103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7" y="148380"/>
                    </a:lnTo>
                    <a:lnTo>
                      <a:pt x="60717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17816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1" h="593508">
                    <a:moveTo>
                      <a:pt x="0" y="0"/>
                    </a:moveTo>
                    <a:lnTo>
                      <a:pt x="425654" y="445853"/>
                    </a:lnTo>
                    <a:lnTo>
                      <a:pt x="425654" y="23165"/>
                    </a:lnTo>
                    <a:lnTo>
                      <a:pt x="486371" y="23165"/>
                    </a:lnTo>
                    <a:lnTo>
                      <a:pt x="486371" y="593508"/>
                    </a:lnTo>
                    <a:lnTo>
                      <a:pt x="60718" y="148380"/>
                    </a:lnTo>
                    <a:lnTo>
                      <a:pt x="60718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62047" y="1820616"/>
                <a:ext cx="276599" cy="337528"/>
              </a:xfrm>
              <a:custGeom>
                <a:avLst/>
                <a:gdLst/>
                <a:ahLst/>
                <a:cxnLst/>
                <a:rect l="l" t="t" r="r" b="b"/>
                <a:pathLst>
                  <a:path w="486370" h="593508">
                    <a:moveTo>
                      <a:pt x="0" y="0"/>
                    </a:moveTo>
                    <a:lnTo>
                      <a:pt x="425653" y="445853"/>
                    </a:lnTo>
                    <a:lnTo>
                      <a:pt x="425653" y="23165"/>
                    </a:lnTo>
                    <a:lnTo>
                      <a:pt x="486370" y="23165"/>
                    </a:lnTo>
                    <a:lnTo>
                      <a:pt x="486370" y="593508"/>
                    </a:lnTo>
                    <a:lnTo>
                      <a:pt x="60716" y="148380"/>
                    </a:lnTo>
                    <a:lnTo>
                      <a:pt x="60716" y="568895"/>
                    </a:lnTo>
                    <a:lnTo>
                      <a:pt x="0" y="568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604610" y="1828438"/>
                <a:ext cx="19426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341590" h="564552">
                    <a:moveTo>
                      <a:pt x="180928" y="0"/>
                    </a:moveTo>
                    <a:cubicBezTo>
                      <a:pt x="211617" y="180"/>
                      <a:pt x="239132" y="7590"/>
                      <a:pt x="263472" y="22231"/>
                    </a:cubicBezTo>
                    <a:cubicBezTo>
                      <a:pt x="287811" y="36872"/>
                      <a:pt x="307345" y="57666"/>
                      <a:pt x="322073" y="84612"/>
                    </a:cubicBezTo>
                    <a:lnTo>
                      <a:pt x="273631" y="115746"/>
                    </a:lnTo>
                    <a:cubicBezTo>
                      <a:pt x="263099" y="96800"/>
                      <a:pt x="250485" y="82199"/>
                      <a:pt x="235789" y="71941"/>
                    </a:cubicBezTo>
                    <a:cubicBezTo>
                      <a:pt x="221093" y="61684"/>
                      <a:pt x="202323" y="56495"/>
                      <a:pt x="179479" y="56374"/>
                    </a:cubicBezTo>
                    <a:cubicBezTo>
                      <a:pt x="154478" y="56781"/>
                      <a:pt x="133324" y="64655"/>
                      <a:pt x="116017" y="79996"/>
                    </a:cubicBezTo>
                    <a:cubicBezTo>
                      <a:pt x="98711" y="95337"/>
                      <a:pt x="89688" y="115701"/>
                      <a:pt x="88949" y="141088"/>
                    </a:cubicBezTo>
                    <a:cubicBezTo>
                      <a:pt x="89320" y="156650"/>
                      <a:pt x="93969" y="169772"/>
                      <a:pt x="102897" y="180454"/>
                    </a:cubicBezTo>
                    <a:cubicBezTo>
                      <a:pt x="111825" y="191136"/>
                      <a:pt x="122805" y="200129"/>
                      <a:pt x="135837" y="207432"/>
                    </a:cubicBezTo>
                    <a:cubicBezTo>
                      <a:pt x="148869" y="214735"/>
                      <a:pt x="161726" y="221099"/>
                      <a:pt x="174409" y="226525"/>
                    </a:cubicBezTo>
                    <a:lnTo>
                      <a:pt x="210622" y="242454"/>
                    </a:lnTo>
                    <a:cubicBezTo>
                      <a:pt x="247130" y="257040"/>
                      <a:pt x="277830" y="275654"/>
                      <a:pt x="302721" y="298296"/>
                    </a:cubicBezTo>
                    <a:cubicBezTo>
                      <a:pt x="327613" y="320937"/>
                      <a:pt x="340569" y="353489"/>
                      <a:pt x="341590" y="395951"/>
                    </a:cubicBezTo>
                    <a:cubicBezTo>
                      <a:pt x="341229" y="428121"/>
                      <a:pt x="333434" y="456850"/>
                      <a:pt x="318204" y="482140"/>
                    </a:cubicBezTo>
                    <a:cubicBezTo>
                      <a:pt x="302973" y="507429"/>
                      <a:pt x="282473" y="527409"/>
                      <a:pt x="256701" y="542079"/>
                    </a:cubicBezTo>
                    <a:cubicBezTo>
                      <a:pt x="230929" y="556749"/>
                      <a:pt x="202050" y="564240"/>
                      <a:pt x="170064" y="564552"/>
                    </a:cubicBezTo>
                    <a:cubicBezTo>
                      <a:pt x="125730" y="563968"/>
                      <a:pt x="88605" y="551042"/>
                      <a:pt x="58689" y="525776"/>
                    </a:cubicBezTo>
                    <a:cubicBezTo>
                      <a:pt x="28774" y="500509"/>
                      <a:pt x="9210" y="466405"/>
                      <a:pt x="0" y="423465"/>
                    </a:cubicBezTo>
                    <a:lnTo>
                      <a:pt x="59313" y="406812"/>
                    </a:lnTo>
                    <a:cubicBezTo>
                      <a:pt x="63679" y="435427"/>
                      <a:pt x="75557" y="459290"/>
                      <a:pt x="94947" y="478402"/>
                    </a:cubicBezTo>
                    <a:cubicBezTo>
                      <a:pt x="114337" y="497513"/>
                      <a:pt x="138893" y="507439"/>
                      <a:pt x="168616" y="508178"/>
                    </a:cubicBezTo>
                    <a:cubicBezTo>
                      <a:pt x="198958" y="507590"/>
                      <a:pt x="225001" y="497544"/>
                      <a:pt x="246743" y="478040"/>
                    </a:cubicBezTo>
                    <a:cubicBezTo>
                      <a:pt x="268485" y="458536"/>
                      <a:pt x="279862" y="433104"/>
                      <a:pt x="280873" y="401744"/>
                    </a:cubicBezTo>
                    <a:cubicBezTo>
                      <a:pt x="279847" y="370791"/>
                      <a:pt x="269406" y="347621"/>
                      <a:pt x="249550" y="332235"/>
                    </a:cubicBezTo>
                    <a:cubicBezTo>
                      <a:pt x="229693" y="316849"/>
                      <a:pt x="206578" y="303817"/>
                      <a:pt x="180204" y="293137"/>
                    </a:cubicBezTo>
                    <a:lnTo>
                      <a:pt x="146888" y="278656"/>
                    </a:lnTo>
                    <a:cubicBezTo>
                      <a:pt x="114066" y="265050"/>
                      <a:pt x="86324" y="247914"/>
                      <a:pt x="63664" y="227249"/>
                    </a:cubicBezTo>
                    <a:cubicBezTo>
                      <a:pt x="41004" y="206584"/>
                      <a:pt x="29193" y="177139"/>
                      <a:pt x="28232" y="138916"/>
                    </a:cubicBezTo>
                    <a:cubicBezTo>
                      <a:pt x="28615" y="110533"/>
                      <a:pt x="35802" y="85978"/>
                      <a:pt x="49794" y="65252"/>
                    </a:cubicBezTo>
                    <a:cubicBezTo>
                      <a:pt x="63786" y="44525"/>
                      <a:pt x="82284" y="28505"/>
                      <a:pt x="105289" y="17191"/>
                    </a:cubicBezTo>
                    <a:cubicBezTo>
                      <a:pt x="128293" y="5877"/>
                      <a:pt x="153506" y="146"/>
                      <a:pt x="180928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29236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80" h="564553">
                    <a:moveTo>
                      <a:pt x="284403" y="1"/>
                    </a:moveTo>
                    <a:cubicBezTo>
                      <a:pt x="314761" y="-29"/>
                      <a:pt x="343446" y="4368"/>
                      <a:pt x="370456" y="13191"/>
                    </a:cubicBezTo>
                    <a:cubicBezTo>
                      <a:pt x="397467" y="22015"/>
                      <a:pt x="423075" y="35446"/>
                      <a:pt x="447280" y="53484"/>
                    </a:cubicBezTo>
                    <a:lnTo>
                      <a:pt x="447280" y="128780"/>
                    </a:lnTo>
                    <a:cubicBezTo>
                      <a:pt x="425277" y="106124"/>
                      <a:pt x="399970" y="88445"/>
                      <a:pt x="371361" y="75743"/>
                    </a:cubicBezTo>
                    <a:cubicBezTo>
                      <a:pt x="342752" y="63042"/>
                      <a:pt x="312559" y="56586"/>
                      <a:pt x="280783" y="56375"/>
                    </a:cubicBezTo>
                    <a:cubicBezTo>
                      <a:pt x="239780" y="56938"/>
                      <a:pt x="202745" y="67557"/>
                      <a:pt x="169678" y="88233"/>
                    </a:cubicBezTo>
                    <a:cubicBezTo>
                      <a:pt x="136611" y="108909"/>
                      <a:pt x="110300" y="136261"/>
                      <a:pt x="90746" y="170292"/>
                    </a:cubicBezTo>
                    <a:cubicBezTo>
                      <a:pt x="71192" y="204322"/>
                      <a:pt x="61182" y="241650"/>
                      <a:pt x="60718" y="282277"/>
                    </a:cubicBezTo>
                    <a:cubicBezTo>
                      <a:pt x="61187" y="322904"/>
                      <a:pt x="71268" y="360233"/>
                      <a:pt x="90961" y="394263"/>
                    </a:cubicBezTo>
                    <a:cubicBezTo>
                      <a:pt x="110653" y="428293"/>
                      <a:pt x="137143" y="455645"/>
                      <a:pt x="170429" y="476321"/>
                    </a:cubicBezTo>
                    <a:cubicBezTo>
                      <a:pt x="203714" y="496996"/>
                      <a:pt x="240982" y="507616"/>
                      <a:pt x="282231" y="508179"/>
                    </a:cubicBezTo>
                    <a:cubicBezTo>
                      <a:pt x="313313" y="507877"/>
                      <a:pt x="343084" y="501240"/>
                      <a:pt x="371542" y="488268"/>
                    </a:cubicBezTo>
                    <a:cubicBezTo>
                      <a:pt x="400000" y="475295"/>
                      <a:pt x="425246" y="457798"/>
                      <a:pt x="447280" y="435775"/>
                    </a:cubicBezTo>
                    <a:lnTo>
                      <a:pt x="447280" y="511070"/>
                    </a:lnTo>
                    <a:cubicBezTo>
                      <a:pt x="423527" y="528160"/>
                      <a:pt x="397738" y="541320"/>
                      <a:pt x="369913" y="550550"/>
                    </a:cubicBezTo>
                    <a:cubicBezTo>
                      <a:pt x="342088" y="559780"/>
                      <a:pt x="313585" y="564447"/>
                      <a:pt x="284403" y="564553"/>
                    </a:cubicBezTo>
                    <a:cubicBezTo>
                      <a:pt x="232350" y="563964"/>
                      <a:pt x="184929" y="551235"/>
                      <a:pt x="142140" y="526366"/>
                    </a:cubicBezTo>
                    <a:cubicBezTo>
                      <a:pt x="99350" y="501496"/>
                      <a:pt x="65127" y="468019"/>
                      <a:pt x="39470" y="425933"/>
                    </a:cubicBezTo>
                    <a:cubicBezTo>
                      <a:pt x="13813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3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3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82605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6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69" y="88445"/>
                      <a:pt x="371360" y="75743"/>
                    </a:cubicBezTo>
                    <a:cubicBezTo>
                      <a:pt x="342751" y="63042"/>
                      <a:pt x="312558" y="56586"/>
                      <a:pt x="280782" y="56375"/>
                    </a:cubicBezTo>
                    <a:cubicBezTo>
                      <a:pt x="239779" y="56938"/>
                      <a:pt x="202744" y="67557"/>
                      <a:pt x="169677" y="88233"/>
                    </a:cubicBezTo>
                    <a:cubicBezTo>
                      <a:pt x="136610" y="108909"/>
                      <a:pt x="110299" y="136261"/>
                      <a:pt x="90745" y="170292"/>
                    </a:cubicBezTo>
                    <a:cubicBezTo>
                      <a:pt x="71191" y="204322"/>
                      <a:pt x="61181" y="241650"/>
                      <a:pt x="60716" y="282277"/>
                    </a:cubicBezTo>
                    <a:cubicBezTo>
                      <a:pt x="61186" y="322904"/>
                      <a:pt x="71266" y="360233"/>
                      <a:pt x="90959" y="394263"/>
                    </a:cubicBezTo>
                    <a:cubicBezTo>
                      <a:pt x="110652" y="428293"/>
                      <a:pt x="137141" y="455645"/>
                      <a:pt x="170427" y="476321"/>
                    </a:cubicBezTo>
                    <a:cubicBezTo>
                      <a:pt x="203713" y="496996"/>
                      <a:pt x="240982" y="507616"/>
                      <a:pt x="282230" y="508179"/>
                    </a:cubicBezTo>
                    <a:cubicBezTo>
                      <a:pt x="313312" y="507877"/>
                      <a:pt x="343083" y="501240"/>
                      <a:pt x="371541" y="488268"/>
                    </a:cubicBezTo>
                    <a:cubicBezTo>
                      <a:pt x="399999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2" y="550550"/>
                    </a:cubicBezTo>
                    <a:cubicBezTo>
                      <a:pt x="342088" y="559780"/>
                      <a:pt x="313584" y="564447"/>
                      <a:pt x="284402" y="564553"/>
                    </a:cubicBezTo>
                    <a:cubicBezTo>
                      <a:pt x="232349" y="563964"/>
                      <a:pt x="184928" y="551235"/>
                      <a:pt x="142138" y="526366"/>
                    </a:cubicBezTo>
                    <a:cubicBezTo>
                      <a:pt x="99349" y="501496"/>
                      <a:pt x="65126" y="468019"/>
                      <a:pt x="39468" y="425933"/>
                    </a:cubicBezTo>
                    <a:cubicBezTo>
                      <a:pt x="13811" y="383848"/>
                      <a:pt x="655" y="336687"/>
                      <a:pt x="0" y="284450"/>
                    </a:cubicBezTo>
                    <a:cubicBezTo>
                      <a:pt x="615" y="231703"/>
                      <a:pt x="13611" y="183951"/>
                      <a:pt x="38986" y="141195"/>
                    </a:cubicBezTo>
                    <a:cubicBezTo>
                      <a:pt x="64362" y="98439"/>
                      <a:pt x="98424" y="64372"/>
                      <a:pt x="141173" y="38993"/>
                    </a:cubicBezTo>
                    <a:cubicBezTo>
                      <a:pt x="183922" y="13614"/>
                      <a:pt x="231665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75619" y="1828437"/>
                <a:ext cx="254368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447279" h="564553">
                    <a:moveTo>
                      <a:pt x="284402" y="1"/>
                    </a:moveTo>
                    <a:cubicBezTo>
                      <a:pt x="314760" y="-29"/>
                      <a:pt x="343445" y="4368"/>
                      <a:pt x="370455" y="13191"/>
                    </a:cubicBezTo>
                    <a:cubicBezTo>
                      <a:pt x="397465" y="22015"/>
                      <a:pt x="423074" y="35446"/>
                      <a:pt x="447279" y="53484"/>
                    </a:cubicBezTo>
                    <a:lnTo>
                      <a:pt x="447279" y="128780"/>
                    </a:lnTo>
                    <a:cubicBezTo>
                      <a:pt x="425276" y="106124"/>
                      <a:pt x="399970" y="88445"/>
                      <a:pt x="371360" y="75743"/>
                    </a:cubicBezTo>
                    <a:cubicBezTo>
                      <a:pt x="342751" y="63042"/>
                      <a:pt x="312559" y="56586"/>
                      <a:pt x="280782" y="56375"/>
                    </a:cubicBezTo>
                    <a:cubicBezTo>
                      <a:pt x="239780" y="56938"/>
                      <a:pt x="202744" y="67557"/>
                      <a:pt x="169677" y="88233"/>
                    </a:cubicBezTo>
                    <a:cubicBezTo>
                      <a:pt x="136610" y="108909"/>
                      <a:pt x="110300" y="136261"/>
                      <a:pt x="90745" y="170292"/>
                    </a:cubicBezTo>
                    <a:cubicBezTo>
                      <a:pt x="71191" y="204322"/>
                      <a:pt x="61182" y="241650"/>
                      <a:pt x="60717" y="282277"/>
                    </a:cubicBezTo>
                    <a:cubicBezTo>
                      <a:pt x="61186" y="322904"/>
                      <a:pt x="71267" y="360233"/>
                      <a:pt x="90960" y="394263"/>
                    </a:cubicBezTo>
                    <a:cubicBezTo>
                      <a:pt x="110653" y="428293"/>
                      <a:pt x="137142" y="455645"/>
                      <a:pt x="170428" y="476321"/>
                    </a:cubicBezTo>
                    <a:cubicBezTo>
                      <a:pt x="203714" y="496996"/>
                      <a:pt x="240981" y="507616"/>
                      <a:pt x="282230" y="508179"/>
                    </a:cubicBezTo>
                    <a:cubicBezTo>
                      <a:pt x="313313" y="507877"/>
                      <a:pt x="343083" y="501240"/>
                      <a:pt x="371541" y="488268"/>
                    </a:cubicBezTo>
                    <a:cubicBezTo>
                      <a:pt x="400000" y="475295"/>
                      <a:pt x="425245" y="457798"/>
                      <a:pt x="447279" y="435775"/>
                    </a:cubicBezTo>
                    <a:lnTo>
                      <a:pt x="447279" y="511070"/>
                    </a:lnTo>
                    <a:cubicBezTo>
                      <a:pt x="423526" y="528160"/>
                      <a:pt x="397737" y="541320"/>
                      <a:pt x="369913" y="550550"/>
                    </a:cubicBezTo>
                    <a:cubicBezTo>
                      <a:pt x="342087" y="559780"/>
                      <a:pt x="313584" y="564447"/>
                      <a:pt x="284402" y="564553"/>
                    </a:cubicBezTo>
                    <a:cubicBezTo>
                      <a:pt x="232350" y="563964"/>
                      <a:pt x="184929" y="551235"/>
                      <a:pt x="142139" y="526366"/>
                    </a:cubicBezTo>
                    <a:cubicBezTo>
                      <a:pt x="99350" y="501496"/>
                      <a:pt x="65126" y="468019"/>
                      <a:pt x="39469" y="425933"/>
                    </a:cubicBezTo>
                    <a:cubicBezTo>
                      <a:pt x="13812" y="383848"/>
                      <a:pt x="656" y="336687"/>
                      <a:pt x="0" y="284450"/>
                    </a:cubicBezTo>
                    <a:cubicBezTo>
                      <a:pt x="616" y="231703"/>
                      <a:pt x="13611" y="183951"/>
                      <a:pt x="38987" y="141195"/>
                    </a:cubicBezTo>
                    <a:cubicBezTo>
                      <a:pt x="64362" y="98439"/>
                      <a:pt x="98425" y="64372"/>
                      <a:pt x="141174" y="38993"/>
                    </a:cubicBezTo>
                    <a:cubicBezTo>
                      <a:pt x="183923" y="13614"/>
                      <a:pt x="231666" y="617"/>
                      <a:pt x="28440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785607" y="1828438"/>
                <a:ext cx="323530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4" h="564552">
                    <a:moveTo>
                      <a:pt x="284446" y="0"/>
                    </a:moveTo>
                    <a:cubicBezTo>
                      <a:pt x="336965" y="598"/>
                      <a:pt x="384608" y="13470"/>
                      <a:pt x="427378" y="38617"/>
                    </a:cubicBezTo>
                    <a:cubicBezTo>
                      <a:pt x="470148" y="63763"/>
                      <a:pt x="504269" y="97598"/>
                      <a:pt x="529742" y="140122"/>
                    </a:cubicBezTo>
                    <a:cubicBezTo>
                      <a:pt x="555214" y="182645"/>
                      <a:pt x="568266" y="230272"/>
                      <a:pt x="568894" y="283000"/>
                    </a:cubicBezTo>
                    <a:cubicBezTo>
                      <a:pt x="568266" y="335939"/>
                      <a:pt x="555214" y="383547"/>
                      <a:pt x="529742" y="425825"/>
                    </a:cubicBezTo>
                    <a:cubicBezTo>
                      <a:pt x="504269" y="468103"/>
                      <a:pt x="470148" y="501652"/>
                      <a:pt x="427378" y="526472"/>
                    </a:cubicBezTo>
                    <a:cubicBezTo>
                      <a:pt x="384608" y="551292"/>
                      <a:pt x="336965" y="563985"/>
                      <a:pt x="284446" y="564552"/>
                    </a:cubicBezTo>
                    <a:cubicBezTo>
                      <a:pt x="231927" y="563985"/>
                      <a:pt x="184284" y="551292"/>
                      <a:pt x="141514" y="526472"/>
                    </a:cubicBezTo>
                    <a:cubicBezTo>
                      <a:pt x="98745" y="501652"/>
                      <a:pt x="64624" y="468103"/>
                      <a:pt x="39151" y="425825"/>
                    </a:cubicBezTo>
                    <a:cubicBezTo>
                      <a:pt x="13678" y="383547"/>
                      <a:pt x="628" y="335939"/>
                      <a:pt x="0" y="283000"/>
                    </a:cubicBezTo>
                    <a:cubicBezTo>
                      <a:pt x="628" y="230272"/>
                      <a:pt x="13678" y="182645"/>
                      <a:pt x="39151" y="140122"/>
                    </a:cubicBezTo>
                    <a:cubicBezTo>
                      <a:pt x="64624" y="97598"/>
                      <a:pt x="98745" y="63763"/>
                      <a:pt x="141514" y="38617"/>
                    </a:cubicBezTo>
                    <a:cubicBezTo>
                      <a:pt x="184284" y="13470"/>
                      <a:pt x="231927" y="598"/>
                      <a:pt x="284446" y="0"/>
                    </a:cubicBezTo>
                    <a:close/>
                    <a:moveTo>
                      <a:pt x="284446" y="56374"/>
                    </a:moveTo>
                    <a:cubicBezTo>
                      <a:pt x="242250" y="56870"/>
                      <a:pt x="204359" y="67221"/>
                      <a:pt x="170771" y="87427"/>
                    </a:cubicBezTo>
                    <a:cubicBezTo>
                      <a:pt x="137183" y="107634"/>
                      <a:pt x="110555" y="134719"/>
                      <a:pt x="90884" y="168682"/>
                    </a:cubicBezTo>
                    <a:cubicBezTo>
                      <a:pt x="71214" y="202645"/>
                      <a:pt x="61159" y="240510"/>
                      <a:pt x="60716" y="282276"/>
                    </a:cubicBezTo>
                    <a:cubicBezTo>
                      <a:pt x="61186" y="323815"/>
                      <a:pt x="71349" y="361572"/>
                      <a:pt x="91207" y="395549"/>
                    </a:cubicBezTo>
                    <a:cubicBezTo>
                      <a:pt x="111064" y="429525"/>
                      <a:pt x="137800" y="456664"/>
                      <a:pt x="171414" y="476964"/>
                    </a:cubicBezTo>
                    <a:cubicBezTo>
                      <a:pt x="205028" y="497264"/>
                      <a:pt x="242706" y="507668"/>
                      <a:pt x="284446" y="508178"/>
                    </a:cubicBezTo>
                    <a:cubicBezTo>
                      <a:pt x="326185" y="507668"/>
                      <a:pt x="363862" y="497264"/>
                      <a:pt x="397478" y="476964"/>
                    </a:cubicBezTo>
                    <a:cubicBezTo>
                      <a:pt x="431092" y="456664"/>
                      <a:pt x="457828" y="429525"/>
                      <a:pt x="477686" y="395549"/>
                    </a:cubicBezTo>
                    <a:cubicBezTo>
                      <a:pt x="497544" y="361572"/>
                      <a:pt x="507708" y="323815"/>
                      <a:pt x="508177" y="282276"/>
                    </a:cubicBezTo>
                    <a:cubicBezTo>
                      <a:pt x="507734" y="240510"/>
                      <a:pt x="497678" y="202645"/>
                      <a:pt x="478008" y="168682"/>
                    </a:cubicBezTo>
                    <a:cubicBezTo>
                      <a:pt x="458338" y="134719"/>
                      <a:pt x="431709" y="107634"/>
                      <a:pt x="398121" y="87427"/>
                    </a:cubicBezTo>
                    <a:cubicBezTo>
                      <a:pt x="364533" y="67221"/>
                      <a:pt x="326641" y="56870"/>
                      <a:pt x="284446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300209" y="1828438"/>
                <a:ext cx="323531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68895" h="564552">
                    <a:moveTo>
                      <a:pt x="284447" y="0"/>
                    </a:moveTo>
                    <a:cubicBezTo>
                      <a:pt x="336966" y="598"/>
                      <a:pt x="384609" y="13470"/>
                      <a:pt x="427379" y="38617"/>
                    </a:cubicBezTo>
                    <a:cubicBezTo>
                      <a:pt x="470148" y="63763"/>
                      <a:pt x="504270" y="97598"/>
                      <a:pt x="529742" y="140122"/>
                    </a:cubicBezTo>
                    <a:cubicBezTo>
                      <a:pt x="555215" y="182645"/>
                      <a:pt x="568267" y="230272"/>
                      <a:pt x="568895" y="283000"/>
                    </a:cubicBezTo>
                    <a:cubicBezTo>
                      <a:pt x="568267" y="335939"/>
                      <a:pt x="555215" y="383547"/>
                      <a:pt x="529742" y="425825"/>
                    </a:cubicBezTo>
                    <a:cubicBezTo>
                      <a:pt x="504270" y="468103"/>
                      <a:pt x="470148" y="501652"/>
                      <a:pt x="427379" y="526472"/>
                    </a:cubicBezTo>
                    <a:cubicBezTo>
                      <a:pt x="384609" y="551292"/>
                      <a:pt x="336966" y="563985"/>
                      <a:pt x="284447" y="564552"/>
                    </a:cubicBezTo>
                    <a:cubicBezTo>
                      <a:pt x="231928" y="563985"/>
                      <a:pt x="184284" y="551292"/>
                      <a:pt x="141515" y="526472"/>
                    </a:cubicBezTo>
                    <a:cubicBezTo>
                      <a:pt x="98746" y="501652"/>
                      <a:pt x="64625" y="468103"/>
                      <a:pt x="39152" y="425825"/>
                    </a:cubicBezTo>
                    <a:cubicBezTo>
                      <a:pt x="13680" y="383547"/>
                      <a:pt x="630" y="335939"/>
                      <a:pt x="0" y="283000"/>
                    </a:cubicBezTo>
                    <a:cubicBezTo>
                      <a:pt x="630" y="230272"/>
                      <a:pt x="13680" y="182645"/>
                      <a:pt x="39152" y="140122"/>
                    </a:cubicBezTo>
                    <a:cubicBezTo>
                      <a:pt x="64625" y="97598"/>
                      <a:pt x="98746" y="63763"/>
                      <a:pt x="141515" y="38617"/>
                    </a:cubicBezTo>
                    <a:cubicBezTo>
                      <a:pt x="184284" y="13470"/>
                      <a:pt x="231928" y="598"/>
                      <a:pt x="284447" y="0"/>
                    </a:cubicBezTo>
                    <a:close/>
                    <a:moveTo>
                      <a:pt x="284447" y="56374"/>
                    </a:moveTo>
                    <a:cubicBezTo>
                      <a:pt x="242251" y="56870"/>
                      <a:pt x="204360" y="67221"/>
                      <a:pt x="170772" y="87427"/>
                    </a:cubicBezTo>
                    <a:cubicBezTo>
                      <a:pt x="137184" y="107634"/>
                      <a:pt x="110556" y="134719"/>
                      <a:pt x="90885" y="168682"/>
                    </a:cubicBezTo>
                    <a:cubicBezTo>
                      <a:pt x="71216" y="202645"/>
                      <a:pt x="61160" y="240510"/>
                      <a:pt x="60717" y="282276"/>
                    </a:cubicBezTo>
                    <a:cubicBezTo>
                      <a:pt x="61187" y="323815"/>
                      <a:pt x="71350" y="361572"/>
                      <a:pt x="91208" y="395549"/>
                    </a:cubicBezTo>
                    <a:cubicBezTo>
                      <a:pt x="111065" y="429525"/>
                      <a:pt x="137801" y="456664"/>
                      <a:pt x="171415" y="476964"/>
                    </a:cubicBezTo>
                    <a:cubicBezTo>
                      <a:pt x="205030" y="497264"/>
                      <a:pt x="242708" y="507668"/>
                      <a:pt x="284447" y="508178"/>
                    </a:cubicBezTo>
                    <a:cubicBezTo>
                      <a:pt x="326186" y="507668"/>
                      <a:pt x="363864" y="497264"/>
                      <a:pt x="397478" y="476964"/>
                    </a:cubicBezTo>
                    <a:cubicBezTo>
                      <a:pt x="431093" y="456664"/>
                      <a:pt x="457829" y="429525"/>
                      <a:pt x="477687" y="395549"/>
                    </a:cubicBezTo>
                    <a:cubicBezTo>
                      <a:pt x="497545" y="361572"/>
                      <a:pt x="507708" y="323815"/>
                      <a:pt x="508178" y="282276"/>
                    </a:cubicBezTo>
                    <a:cubicBezTo>
                      <a:pt x="507736" y="240510"/>
                      <a:pt x="497679" y="202645"/>
                      <a:pt x="478009" y="168682"/>
                    </a:cubicBezTo>
                    <a:cubicBezTo>
                      <a:pt x="458339" y="134719"/>
                      <a:pt x="431710" y="107634"/>
                      <a:pt x="398122" y="87427"/>
                    </a:cubicBezTo>
                    <a:cubicBezTo>
                      <a:pt x="364534" y="67221"/>
                      <a:pt x="326642" y="56870"/>
                      <a:pt x="284447" y="56374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649835" y="1828438"/>
                <a:ext cx="306842" cy="321061"/>
              </a:xfrm>
              <a:custGeom>
                <a:avLst/>
                <a:gdLst/>
                <a:ahLst/>
                <a:cxnLst/>
                <a:rect l="l" t="t" r="r" b="b"/>
                <a:pathLst>
                  <a:path w="539550" h="564552">
                    <a:moveTo>
                      <a:pt x="284449" y="0"/>
                    </a:moveTo>
                    <a:cubicBezTo>
                      <a:pt x="332269" y="208"/>
                      <a:pt x="375468" y="10452"/>
                      <a:pt x="414047" y="30732"/>
                    </a:cubicBezTo>
                    <a:cubicBezTo>
                      <a:pt x="452627" y="51012"/>
                      <a:pt x="486398" y="80078"/>
                      <a:pt x="515360" y="117931"/>
                    </a:cubicBezTo>
                    <a:lnTo>
                      <a:pt x="471256" y="159210"/>
                    </a:lnTo>
                    <a:cubicBezTo>
                      <a:pt x="448509" y="126727"/>
                      <a:pt x="421598" y="101531"/>
                      <a:pt x="390524" y="83622"/>
                    </a:cubicBezTo>
                    <a:cubicBezTo>
                      <a:pt x="359450" y="65713"/>
                      <a:pt x="323851" y="56630"/>
                      <a:pt x="283726" y="56374"/>
                    </a:cubicBezTo>
                    <a:cubicBezTo>
                      <a:pt x="241767" y="56910"/>
                      <a:pt x="204044" y="67505"/>
                      <a:pt x="170558" y="88158"/>
                    </a:cubicBezTo>
                    <a:cubicBezTo>
                      <a:pt x="137073" y="108810"/>
                      <a:pt x="110507" y="136302"/>
                      <a:pt x="90860" y="170633"/>
                    </a:cubicBezTo>
                    <a:cubicBezTo>
                      <a:pt x="71211" y="204964"/>
                      <a:pt x="61164" y="242916"/>
                      <a:pt x="60717" y="284487"/>
                    </a:cubicBezTo>
                    <a:cubicBezTo>
                      <a:pt x="60838" y="313630"/>
                      <a:pt x="66389" y="341392"/>
                      <a:pt x="77370" y="367771"/>
                    </a:cubicBezTo>
                    <a:cubicBezTo>
                      <a:pt x="88352" y="394150"/>
                      <a:pt x="104040" y="417776"/>
                      <a:pt x="124434" y="438646"/>
                    </a:cubicBezTo>
                    <a:cubicBezTo>
                      <a:pt x="144738" y="458972"/>
                      <a:pt x="168390" y="475540"/>
                      <a:pt x="195391" y="488351"/>
                    </a:cubicBezTo>
                    <a:cubicBezTo>
                      <a:pt x="222392" y="501161"/>
                      <a:pt x="250389" y="507771"/>
                      <a:pt x="279382" y="508178"/>
                    </a:cubicBezTo>
                    <a:cubicBezTo>
                      <a:pt x="311647" y="507945"/>
                      <a:pt x="342531" y="500685"/>
                      <a:pt x="372034" y="486396"/>
                    </a:cubicBezTo>
                    <a:cubicBezTo>
                      <a:pt x="401538" y="472107"/>
                      <a:pt x="425771" y="452184"/>
                      <a:pt x="444736" y="426629"/>
                    </a:cubicBezTo>
                    <a:cubicBezTo>
                      <a:pt x="463700" y="401073"/>
                      <a:pt x="473507" y="371279"/>
                      <a:pt x="474155" y="337247"/>
                    </a:cubicBezTo>
                    <a:lnTo>
                      <a:pt x="311964" y="337247"/>
                    </a:lnTo>
                    <a:lnTo>
                      <a:pt x="311964" y="280873"/>
                    </a:lnTo>
                    <a:lnTo>
                      <a:pt x="539215" y="280873"/>
                    </a:lnTo>
                    <a:cubicBezTo>
                      <a:pt x="540616" y="317543"/>
                      <a:pt x="537635" y="351609"/>
                      <a:pt x="530269" y="383073"/>
                    </a:cubicBezTo>
                    <a:cubicBezTo>
                      <a:pt x="522905" y="414536"/>
                      <a:pt x="507091" y="444649"/>
                      <a:pt x="482829" y="473412"/>
                    </a:cubicBezTo>
                    <a:cubicBezTo>
                      <a:pt x="457312" y="502538"/>
                      <a:pt x="426905" y="524965"/>
                      <a:pt x="391609" y="540692"/>
                    </a:cubicBezTo>
                    <a:cubicBezTo>
                      <a:pt x="356312" y="556419"/>
                      <a:pt x="319386" y="564373"/>
                      <a:pt x="280829" y="564552"/>
                    </a:cubicBezTo>
                    <a:cubicBezTo>
                      <a:pt x="229039" y="563927"/>
                      <a:pt x="182028" y="551026"/>
                      <a:pt x="139800" y="525851"/>
                    </a:cubicBezTo>
                    <a:cubicBezTo>
                      <a:pt x="97571" y="500676"/>
                      <a:pt x="63870" y="466977"/>
                      <a:pt x="38696" y="424754"/>
                    </a:cubicBezTo>
                    <a:cubicBezTo>
                      <a:pt x="13523" y="382530"/>
                      <a:pt x="624" y="335534"/>
                      <a:pt x="0" y="283764"/>
                    </a:cubicBezTo>
                    <a:cubicBezTo>
                      <a:pt x="602" y="231018"/>
                      <a:pt x="13546" y="183322"/>
                      <a:pt x="38831" y="140676"/>
                    </a:cubicBezTo>
                    <a:cubicBezTo>
                      <a:pt x="64115" y="98031"/>
                      <a:pt x="98129" y="64075"/>
                      <a:pt x="140872" y="38809"/>
                    </a:cubicBezTo>
                    <a:cubicBezTo>
                      <a:pt x="183616" y="13543"/>
                      <a:pt x="231474" y="607"/>
                      <a:pt x="284449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40273" y="1833790"/>
                <a:ext cx="3453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60717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236953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40" y="218618"/>
                    </a:lnTo>
                    <a:lnTo>
                      <a:pt x="276440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080582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7" y="56374"/>
                    </a:lnTo>
                    <a:lnTo>
                      <a:pt x="60717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7" y="274991"/>
                    </a:lnTo>
                    <a:lnTo>
                      <a:pt x="60717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57020" y="1833747"/>
                <a:ext cx="230902" cy="310448"/>
              </a:xfrm>
              <a:custGeom>
                <a:avLst/>
                <a:gdLst/>
                <a:ahLst/>
                <a:cxnLst/>
                <a:rect l="l" t="t" r="r" b="b"/>
                <a:pathLst>
                  <a:path w="406018" h="545891">
                    <a:moveTo>
                      <a:pt x="0" y="76"/>
                    </a:moveTo>
                    <a:lnTo>
                      <a:pt x="102717" y="76"/>
                    </a:lnTo>
                    <a:cubicBezTo>
                      <a:pt x="143359" y="-617"/>
                      <a:pt x="181013" y="3479"/>
                      <a:pt x="215681" y="12364"/>
                    </a:cubicBezTo>
                    <a:cubicBezTo>
                      <a:pt x="250349" y="21250"/>
                      <a:pt x="283659" y="39081"/>
                      <a:pt x="315612" y="65860"/>
                    </a:cubicBezTo>
                    <a:cubicBezTo>
                      <a:pt x="346598" y="92892"/>
                      <a:pt x="369443" y="124086"/>
                      <a:pt x="384146" y="159444"/>
                    </a:cubicBezTo>
                    <a:cubicBezTo>
                      <a:pt x="398848" y="194802"/>
                      <a:pt x="406139" y="232876"/>
                      <a:pt x="406017" y="273664"/>
                    </a:cubicBezTo>
                    <a:cubicBezTo>
                      <a:pt x="406064" y="313638"/>
                      <a:pt x="398743" y="350806"/>
                      <a:pt x="384055" y="385168"/>
                    </a:cubicBezTo>
                    <a:cubicBezTo>
                      <a:pt x="369368" y="419531"/>
                      <a:pt x="347036" y="450182"/>
                      <a:pt x="317060" y="477123"/>
                    </a:cubicBezTo>
                    <a:cubicBezTo>
                      <a:pt x="284897" y="505291"/>
                      <a:pt x="251466" y="523968"/>
                      <a:pt x="216767" y="533155"/>
                    </a:cubicBezTo>
                    <a:cubicBezTo>
                      <a:pt x="182070" y="542342"/>
                      <a:pt x="143570" y="546559"/>
                      <a:pt x="101269" y="545806"/>
                    </a:cubicBezTo>
                    <a:lnTo>
                      <a:pt x="0" y="545806"/>
                    </a:lnTo>
                    <a:lnTo>
                      <a:pt x="0" y="76"/>
                    </a:lnTo>
                    <a:close/>
                    <a:moveTo>
                      <a:pt x="60717" y="56450"/>
                    </a:moveTo>
                    <a:lnTo>
                      <a:pt x="60717" y="489432"/>
                    </a:lnTo>
                    <a:lnTo>
                      <a:pt x="104889" y="489432"/>
                    </a:lnTo>
                    <a:cubicBezTo>
                      <a:pt x="138093" y="490020"/>
                      <a:pt x="168899" y="486491"/>
                      <a:pt x="197307" y="478843"/>
                    </a:cubicBezTo>
                    <a:cubicBezTo>
                      <a:pt x="225714" y="471195"/>
                      <a:pt x="252356" y="455899"/>
                      <a:pt x="277233" y="432956"/>
                    </a:cubicBezTo>
                    <a:cubicBezTo>
                      <a:pt x="299711" y="411717"/>
                      <a:pt x="316668" y="387401"/>
                      <a:pt x="328102" y="360007"/>
                    </a:cubicBezTo>
                    <a:cubicBezTo>
                      <a:pt x="339537" y="332614"/>
                      <a:pt x="345271" y="303592"/>
                      <a:pt x="345300" y="272940"/>
                    </a:cubicBezTo>
                    <a:cubicBezTo>
                      <a:pt x="345285" y="241459"/>
                      <a:pt x="339341" y="211561"/>
                      <a:pt x="327469" y="183248"/>
                    </a:cubicBezTo>
                    <a:cubicBezTo>
                      <a:pt x="315597" y="154934"/>
                      <a:pt x="297885" y="130286"/>
                      <a:pt x="274336" y="109304"/>
                    </a:cubicBezTo>
                    <a:cubicBezTo>
                      <a:pt x="249444" y="87778"/>
                      <a:pt x="223013" y="73448"/>
                      <a:pt x="195044" y="66314"/>
                    </a:cubicBezTo>
                    <a:cubicBezTo>
                      <a:pt x="167074" y="59179"/>
                      <a:pt x="137023" y="55891"/>
                      <a:pt x="104889" y="56450"/>
                    </a:cubicBezTo>
                    <a:lnTo>
                      <a:pt x="60717" y="5645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442933" y="1833790"/>
                <a:ext cx="18520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325665" h="545730">
                    <a:moveTo>
                      <a:pt x="0" y="0"/>
                    </a:moveTo>
                    <a:lnTo>
                      <a:pt x="325665" y="0"/>
                    </a:lnTo>
                    <a:lnTo>
                      <a:pt x="325665" y="56374"/>
                    </a:lnTo>
                    <a:lnTo>
                      <a:pt x="192467" y="56374"/>
                    </a:lnTo>
                    <a:lnTo>
                      <a:pt x="192467" y="545730"/>
                    </a:lnTo>
                    <a:lnTo>
                      <a:pt x="131750" y="545730"/>
                    </a:lnTo>
                    <a:lnTo>
                      <a:pt x="131750" y="56374"/>
                    </a:lnTo>
                    <a:lnTo>
                      <a:pt x="0" y="56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671230" y="1833790"/>
                <a:ext cx="160916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82954" h="545730">
                    <a:moveTo>
                      <a:pt x="0" y="0"/>
                    </a:moveTo>
                    <a:lnTo>
                      <a:pt x="282954" y="0"/>
                    </a:lnTo>
                    <a:lnTo>
                      <a:pt x="282954" y="56374"/>
                    </a:lnTo>
                    <a:lnTo>
                      <a:pt x="60716" y="56374"/>
                    </a:lnTo>
                    <a:lnTo>
                      <a:pt x="60716" y="218618"/>
                    </a:lnTo>
                    <a:lnTo>
                      <a:pt x="276439" y="218618"/>
                    </a:lnTo>
                    <a:lnTo>
                      <a:pt x="276439" y="274991"/>
                    </a:lnTo>
                    <a:lnTo>
                      <a:pt x="60716" y="274991"/>
                    </a:lnTo>
                    <a:lnTo>
                      <a:pt x="60716" y="489356"/>
                    </a:lnTo>
                    <a:lnTo>
                      <a:pt x="282954" y="489356"/>
                    </a:lnTo>
                    <a:lnTo>
                      <a:pt x="282954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169124" y="1833790"/>
                <a:ext cx="228020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00950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221513"/>
                    </a:lnTo>
                    <a:lnTo>
                      <a:pt x="340233" y="221513"/>
                    </a:lnTo>
                    <a:lnTo>
                      <a:pt x="340233" y="0"/>
                    </a:lnTo>
                    <a:lnTo>
                      <a:pt x="400950" y="0"/>
                    </a:lnTo>
                    <a:lnTo>
                      <a:pt x="400950" y="545730"/>
                    </a:lnTo>
                    <a:lnTo>
                      <a:pt x="340233" y="545730"/>
                    </a:lnTo>
                    <a:lnTo>
                      <a:pt x="340233" y="277887"/>
                    </a:lnTo>
                    <a:lnTo>
                      <a:pt x="60717" y="277887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58764" y="1833790"/>
                <a:ext cx="120159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11288" h="545730">
                    <a:moveTo>
                      <a:pt x="0" y="0"/>
                    </a:moveTo>
                    <a:lnTo>
                      <a:pt x="60717" y="0"/>
                    </a:lnTo>
                    <a:lnTo>
                      <a:pt x="60717" y="489356"/>
                    </a:lnTo>
                    <a:lnTo>
                      <a:pt x="211288" y="489356"/>
                    </a:lnTo>
                    <a:lnTo>
                      <a:pt x="211288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75801" y="1833790"/>
                <a:ext cx="237901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418324" h="545730">
                    <a:moveTo>
                      <a:pt x="0" y="0"/>
                    </a:moveTo>
                    <a:lnTo>
                      <a:pt x="70218" y="0"/>
                    </a:lnTo>
                    <a:lnTo>
                      <a:pt x="209162" y="243191"/>
                    </a:lnTo>
                    <a:lnTo>
                      <a:pt x="348106" y="0"/>
                    </a:lnTo>
                    <a:lnTo>
                      <a:pt x="418324" y="0"/>
                    </a:lnTo>
                    <a:lnTo>
                      <a:pt x="239521" y="311226"/>
                    </a:lnTo>
                    <a:lnTo>
                      <a:pt x="239521" y="545730"/>
                    </a:lnTo>
                    <a:lnTo>
                      <a:pt x="178804" y="545730"/>
                    </a:lnTo>
                    <a:lnTo>
                      <a:pt x="178804" y="31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990813" y="1331678"/>
                <a:ext cx="141155" cy="310357"/>
              </a:xfrm>
              <a:custGeom>
                <a:avLst/>
                <a:gdLst/>
                <a:ahLst/>
                <a:cxnLst/>
                <a:rect l="l" t="t" r="r" b="b"/>
                <a:pathLst>
                  <a:path w="248206" h="545730">
                    <a:moveTo>
                      <a:pt x="0" y="0"/>
                    </a:moveTo>
                    <a:lnTo>
                      <a:pt x="248206" y="0"/>
                    </a:lnTo>
                    <a:lnTo>
                      <a:pt x="248206" y="56373"/>
                    </a:lnTo>
                    <a:lnTo>
                      <a:pt x="60717" y="56373"/>
                    </a:lnTo>
                    <a:lnTo>
                      <a:pt x="60717" y="218618"/>
                    </a:lnTo>
                    <a:lnTo>
                      <a:pt x="242416" y="218618"/>
                    </a:lnTo>
                    <a:lnTo>
                      <a:pt x="242416" y="274991"/>
                    </a:lnTo>
                    <a:lnTo>
                      <a:pt x="60717" y="274991"/>
                    </a:lnTo>
                    <a:lnTo>
                      <a:pt x="60717" y="545730"/>
                    </a:lnTo>
                    <a:lnTo>
                      <a:pt x="0" y="545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635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sz="5700" spc="-30" dirty="0">
                  <a:latin typeface="Futura Std Book" panose="020B05020202040203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97681" y="2467533"/>
              <a:ext cx="3805189" cy="479029"/>
              <a:chOff x="2581299" y="755181"/>
              <a:chExt cx="3166685" cy="39864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45062" y="755181"/>
                <a:ext cx="398648" cy="397801"/>
              </a:xfrm>
              <a:custGeom>
                <a:avLst/>
                <a:gdLst/>
                <a:ahLst/>
                <a:cxnLst/>
                <a:rect l="l" t="t" r="r" b="b"/>
                <a:pathLst>
                  <a:path w="700981" h="699492">
                    <a:moveTo>
                      <a:pt x="117574" y="0"/>
                    </a:moveTo>
                    <a:lnTo>
                      <a:pt x="191244" y="0"/>
                    </a:lnTo>
                    <a:lnTo>
                      <a:pt x="191244" y="152548"/>
                    </a:lnTo>
                    <a:lnTo>
                      <a:pt x="279053" y="152548"/>
                    </a:lnTo>
                    <a:lnTo>
                      <a:pt x="279053" y="104923"/>
                    </a:lnTo>
                    <a:lnTo>
                      <a:pt x="439043" y="104923"/>
                    </a:lnTo>
                    <a:lnTo>
                      <a:pt x="439043" y="0"/>
                    </a:lnTo>
                    <a:lnTo>
                      <a:pt x="512713" y="0"/>
                    </a:lnTo>
                    <a:lnTo>
                      <a:pt x="512713" y="104923"/>
                    </a:lnTo>
                    <a:lnTo>
                      <a:pt x="688330" y="104923"/>
                    </a:lnTo>
                    <a:lnTo>
                      <a:pt x="688330" y="172640"/>
                    </a:lnTo>
                    <a:lnTo>
                      <a:pt x="512713" y="172640"/>
                    </a:lnTo>
                    <a:lnTo>
                      <a:pt x="512713" y="272355"/>
                    </a:lnTo>
                    <a:lnTo>
                      <a:pt x="663029" y="272355"/>
                    </a:lnTo>
                    <a:lnTo>
                      <a:pt x="663029" y="334119"/>
                    </a:lnTo>
                    <a:cubicBezTo>
                      <a:pt x="656580" y="360908"/>
                      <a:pt x="640209" y="395882"/>
                      <a:pt x="613916" y="439043"/>
                    </a:cubicBezTo>
                    <a:cubicBezTo>
                      <a:pt x="588119" y="482203"/>
                      <a:pt x="561082" y="516185"/>
                      <a:pt x="532805" y="540990"/>
                    </a:cubicBezTo>
                    <a:cubicBezTo>
                      <a:pt x="582414" y="581670"/>
                      <a:pt x="638473" y="610691"/>
                      <a:pt x="700981" y="628054"/>
                    </a:cubicBezTo>
                    <a:lnTo>
                      <a:pt x="663029" y="698004"/>
                    </a:lnTo>
                    <a:cubicBezTo>
                      <a:pt x="597545" y="676671"/>
                      <a:pt x="536029" y="639712"/>
                      <a:pt x="478483" y="587127"/>
                    </a:cubicBezTo>
                    <a:cubicBezTo>
                      <a:pt x="400100" y="647154"/>
                      <a:pt x="325190" y="684609"/>
                      <a:pt x="253752" y="699492"/>
                    </a:cubicBezTo>
                    <a:lnTo>
                      <a:pt x="212824" y="631775"/>
                    </a:lnTo>
                    <a:cubicBezTo>
                      <a:pt x="284262" y="615900"/>
                      <a:pt x="355699" y="583902"/>
                      <a:pt x="427137" y="535781"/>
                    </a:cubicBezTo>
                    <a:cubicBezTo>
                      <a:pt x="388938" y="497086"/>
                      <a:pt x="351482" y="444252"/>
                      <a:pt x="314772" y="377279"/>
                    </a:cubicBezTo>
                    <a:lnTo>
                      <a:pt x="376535" y="352722"/>
                    </a:lnTo>
                    <a:cubicBezTo>
                      <a:pt x="410766" y="413246"/>
                      <a:pt x="444996" y="460623"/>
                      <a:pt x="479227" y="494853"/>
                    </a:cubicBezTo>
                    <a:cubicBezTo>
                      <a:pt x="529828" y="454670"/>
                      <a:pt x="565795" y="403324"/>
                      <a:pt x="587127" y="340816"/>
                    </a:cubicBezTo>
                    <a:lnTo>
                      <a:pt x="291703" y="340816"/>
                    </a:lnTo>
                    <a:lnTo>
                      <a:pt x="291703" y="272355"/>
                    </a:lnTo>
                    <a:lnTo>
                      <a:pt x="439043" y="272355"/>
                    </a:lnTo>
                    <a:lnTo>
                      <a:pt x="439043" y="172640"/>
                    </a:lnTo>
                    <a:lnTo>
                      <a:pt x="279053" y="172640"/>
                    </a:lnTo>
                    <a:lnTo>
                      <a:pt x="278309" y="220265"/>
                    </a:lnTo>
                    <a:lnTo>
                      <a:pt x="190500" y="220265"/>
                    </a:lnTo>
                    <a:lnTo>
                      <a:pt x="190500" y="351978"/>
                    </a:lnTo>
                    <a:cubicBezTo>
                      <a:pt x="230187" y="339080"/>
                      <a:pt x="259209" y="328166"/>
                      <a:pt x="277565" y="319236"/>
                    </a:cubicBezTo>
                    <a:lnTo>
                      <a:pt x="277565" y="392162"/>
                    </a:lnTo>
                    <a:cubicBezTo>
                      <a:pt x="262186" y="400595"/>
                      <a:pt x="233164" y="412005"/>
                      <a:pt x="190500" y="426392"/>
                    </a:cubicBezTo>
                    <a:lnTo>
                      <a:pt x="190500" y="608707"/>
                    </a:lnTo>
                    <a:cubicBezTo>
                      <a:pt x="190500" y="643929"/>
                      <a:pt x="185489" y="667246"/>
                      <a:pt x="175466" y="678656"/>
                    </a:cubicBezTo>
                    <a:cubicBezTo>
                      <a:pt x="164940" y="690562"/>
                      <a:pt x="141178" y="696515"/>
                      <a:pt x="104180" y="696515"/>
                    </a:cubicBezTo>
                    <a:lnTo>
                      <a:pt x="45393" y="696515"/>
                    </a:lnTo>
                    <a:lnTo>
                      <a:pt x="28277" y="621357"/>
                    </a:lnTo>
                    <a:lnTo>
                      <a:pt x="93018" y="623589"/>
                    </a:lnTo>
                    <a:cubicBezTo>
                      <a:pt x="109389" y="623589"/>
                      <a:pt x="117574" y="615404"/>
                      <a:pt x="117574" y="599033"/>
                    </a:cubicBezTo>
                    <a:lnTo>
                      <a:pt x="117574" y="447228"/>
                    </a:lnTo>
                    <a:cubicBezTo>
                      <a:pt x="75406" y="458142"/>
                      <a:pt x="42168" y="466576"/>
                      <a:pt x="17859" y="472529"/>
                    </a:cubicBezTo>
                    <a:lnTo>
                      <a:pt x="0" y="392162"/>
                    </a:lnTo>
                    <a:cubicBezTo>
                      <a:pt x="43160" y="386705"/>
                      <a:pt x="82352" y="379263"/>
                      <a:pt x="117574" y="369837"/>
                    </a:cubicBezTo>
                    <a:lnTo>
                      <a:pt x="117574" y="220265"/>
                    </a:lnTo>
                    <a:lnTo>
                      <a:pt x="7441" y="220265"/>
                    </a:lnTo>
                    <a:lnTo>
                      <a:pt x="7441" y="152548"/>
                    </a:lnTo>
                    <a:lnTo>
                      <a:pt x="117574" y="152548"/>
                    </a:lnTo>
                    <a:lnTo>
                      <a:pt x="117574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97994" y="755604"/>
                <a:ext cx="398647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0980" h="698004">
                    <a:moveTo>
                      <a:pt x="296912" y="0"/>
                    </a:moveTo>
                    <a:lnTo>
                      <a:pt x="375047" y="0"/>
                    </a:lnTo>
                    <a:cubicBezTo>
                      <a:pt x="375047" y="85328"/>
                      <a:pt x="373063" y="147588"/>
                      <a:pt x="369094" y="186779"/>
                    </a:cubicBezTo>
                    <a:lnTo>
                      <a:pt x="684609" y="186779"/>
                    </a:lnTo>
                    <a:lnTo>
                      <a:pt x="684609" y="265658"/>
                    </a:lnTo>
                    <a:lnTo>
                      <a:pt x="446484" y="264914"/>
                    </a:lnTo>
                    <a:cubicBezTo>
                      <a:pt x="457895" y="325437"/>
                      <a:pt x="484684" y="388937"/>
                      <a:pt x="526852" y="455414"/>
                    </a:cubicBezTo>
                    <a:cubicBezTo>
                      <a:pt x="569019" y="521890"/>
                      <a:pt x="627062" y="579437"/>
                      <a:pt x="700980" y="628054"/>
                    </a:cubicBezTo>
                    <a:lnTo>
                      <a:pt x="643682" y="696515"/>
                    </a:lnTo>
                    <a:cubicBezTo>
                      <a:pt x="509736" y="608707"/>
                      <a:pt x="417959" y="464840"/>
                      <a:pt x="368350" y="264914"/>
                    </a:cubicBezTo>
                    <a:lnTo>
                      <a:pt x="356443" y="264914"/>
                    </a:lnTo>
                    <a:cubicBezTo>
                      <a:pt x="323205" y="444004"/>
                      <a:pt x="223242" y="588367"/>
                      <a:pt x="56555" y="698004"/>
                    </a:cubicBezTo>
                    <a:lnTo>
                      <a:pt x="0" y="627310"/>
                    </a:lnTo>
                    <a:cubicBezTo>
                      <a:pt x="70445" y="587127"/>
                      <a:pt x="130969" y="534293"/>
                      <a:pt x="181570" y="468808"/>
                    </a:cubicBezTo>
                    <a:cubicBezTo>
                      <a:pt x="231676" y="403324"/>
                      <a:pt x="262682" y="335607"/>
                      <a:pt x="274588" y="265658"/>
                    </a:cubicBezTo>
                    <a:lnTo>
                      <a:pt x="17859" y="265658"/>
                    </a:lnTo>
                    <a:lnTo>
                      <a:pt x="17859" y="186779"/>
                    </a:lnTo>
                    <a:lnTo>
                      <a:pt x="287238" y="186779"/>
                    </a:lnTo>
                    <a:cubicBezTo>
                      <a:pt x="293687" y="141634"/>
                      <a:pt x="296912" y="79375"/>
                      <a:pt x="296912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81299" y="756874"/>
                <a:ext cx="399070" cy="396955"/>
              </a:xfrm>
              <a:custGeom>
                <a:avLst/>
                <a:gdLst/>
                <a:ahLst/>
                <a:cxnLst/>
                <a:rect l="l" t="t" r="r" b="b"/>
                <a:pathLst>
                  <a:path w="701724" h="698004">
                    <a:moveTo>
                      <a:pt x="601265" y="0"/>
                    </a:moveTo>
                    <a:lnTo>
                      <a:pt x="633264" y="61020"/>
                    </a:lnTo>
                    <a:cubicBezTo>
                      <a:pt x="565795" y="74910"/>
                      <a:pt x="481955" y="86072"/>
                      <a:pt x="381744" y="94506"/>
                    </a:cubicBezTo>
                    <a:lnTo>
                      <a:pt x="381744" y="157014"/>
                    </a:lnTo>
                    <a:lnTo>
                      <a:pt x="695771" y="157014"/>
                    </a:lnTo>
                    <a:lnTo>
                      <a:pt x="695771" y="218777"/>
                    </a:lnTo>
                    <a:lnTo>
                      <a:pt x="456158" y="218777"/>
                    </a:lnTo>
                    <a:cubicBezTo>
                      <a:pt x="512713" y="273348"/>
                      <a:pt x="594568" y="311299"/>
                      <a:pt x="701724" y="332631"/>
                    </a:cubicBezTo>
                    <a:lnTo>
                      <a:pt x="668982" y="400348"/>
                    </a:lnTo>
                    <a:cubicBezTo>
                      <a:pt x="659060" y="395883"/>
                      <a:pt x="648146" y="391914"/>
                      <a:pt x="636240" y="388442"/>
                    </a:cubicBezTo>
                    <a:cubicBezTo>
                      <a:pt x="624334" y="384969"/>
                      <a:pt x="613420" y="380504"/>
                      <a:pt x="603498" y="375047"/>
                    </a:cubicBezTo>
                    <a:lnTo>
                      <a:pt x="603498" y="698004"/>
                    </a:lnTo>
                    <a:lnTo>
                      <a:pt x="534293" y="698004"/>
                    </a:lnTo>
                    <a:lnTo>
                      <a:pt x="534293" y="663774"/>
                    </a:lnTo>
                    <a:lnTo>
                      <a:pt x="168176" y="663774"/>
                    </a:lnTo>
                    <a:lnTo>
                      <a:pt x="168176" y="698004"/>
                    </a:lnTo>
                    <a:lnTo>
                      <a:pt x="98971" y="698004"/>
                    </a:lnTo>
                    <a:lnTo>
                      <a:pt x="98971" y="378768"/>
                    </a:lnTo>
                    <a:cubicBezTo>
                      <a:pt x="86568" y="384225"/>
                      <a:pt x="65484" y="391914"/>
                      <a:pt x="35719" y="401836"/>
                    </a:cubicBezTo>
                    <a:lnTo>
                      <a:pt x="0" y="335608"/>
                    </a:lnTo>
                    <a:cubicBezTo>
                      <a:pt x="90289" y="313779"/>
                      <a:pt x="168920" y="274836"/>
                      <a:pt x="235892" y="218777"/>
                    </a:cubicBezTo>
                    <a:lnTo>
                      <a:pt x="5953" y="218777"/>
                    </a:lnTo>
                    <a:lnTo>
                      <a:pt x="5953" y="157014"/>
                    </a:lnTo>
                    <a:lnTo>
                      <a:pt x="311795" y="157014"/>
                    </a:lnTo>
                    <a:lnTo>
                      <a:pt x="311795" y="96738"/>
                    </a:lnTo>
                    <a:cubicBezTo>
                      <a:pt x="200174" y="99715"/>
                      <a:pt x="120054" y="101203"/>
                      <a:pt x="71437" y="101203"/>
                    </a:cubicBezTo>
                    <a:lnTo>
                      <a:pt x="46881" y="32742"/>
                    </a:lnTo>
                    <a:cubicBezTo>
                      <a:pt x="75158" y="33734"/>
                      <a:pt x="110133" y="34231"/>
                      <a:pt x="151804" y="34231"/>
                    </a:cubicBezTo>
                    <a:cubicBezTo>
                      <a:pt x="349746" y="34231"/>
                      <a:pt x="499566" y="22820"/>
                      <a:pt x="601265" y="0"/>
                    </a:cubicBezTo>
                    <a:close/>
                    <a:moveTo>
                      <a:pt x="381744" y="220266"/>
                    </a:moveTo>
                    <a:lnTo>
                      <a:pt x="381744" y="357932"/>
                    </a:lnTo>
                    <a:lnTo>
                      <a:pt x="565547" y="357932"/>
                    </a:lnTo>
                    <a:cubicBezTo>
                      <a:pt x="489644" y="328166"/>
                      <a:pt x="428377" y="282278"/>
                      <a:pt x="381744" y="220266"/>
                    </a:cubicBezTo>
                    <a:close/>
                    <a:moveTo>
                      <a:pt x="311795" y="221010"/>
                    </a:moveTo>
                    <a:cubicBezTo>
                      <a:pt x="268635" y="282526"/>
                      <a:pt x="212080" y="328166"/>
                      <a:pt x="142131" y="357932"/>
                    </a:cubicBezTo>
                    <a:lnTo>
                      <a:pt x="311795" y="357932"/>
                    </a:lnTo>
                    <a:lnTo>
                      <a:pt x="311795" y="221010"/>
                    </a:lnTo>
                    <a:close/>
                    <a:moveTo>
                      <a:pt x="168176" y="420440"/>
                    </a:moveTo>
                    <a:lnTo>
                      <a:pt x="168176" y="476994"/>
                    </a:lnTo>
                    <a:lnTo>
                      <a:pt x="534293" y="476994"/>
                    </a:lnTo>
                    <a:lnTo>
                      <a:pt x="534293" y="420440"/>
                    </a:lnTo>
                    <a:lnTo>
                      <a:pt x="168176" y="420440"/>
                    </a:lnTo>
                    <a:close/>
                    <a:moveTo>
                      <a:pt x="168176" y="536526"/>
                    </a:moveTo>
                    <a:lnTo>
                      <a:pt x="168176" y="602010"/>
                    </a:lnTo>
                    <a:lnTo>
                      <a:pt x="534293" y="602010"/>
                    </a:lnTo>
                    <a:lnTo>
                      <a:pt x="534293" y="536526"/>
                    </a:lnTo>
                    <a:lnTo>
                      <a:pt x="168176" y="53652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697003" y="755181"/>
                <a:ext cx="398648" cy="398647"/>
              </a:xfrm>
              <a:custGeom>
                <a:avLst/>
                <a:gdLst>
                  <a:gd name="connsiteX0" fmla="*/ 380437 w 700981"/>
                  <a:gd name="connsiteY0" fmla="*/ 234404 h 700980"/>
                  <a:gd name="connsiteX1" fmla="*/ 518103 w 700981"/>
                  <a:gd name="connsiteY1" fmla="*/ 325933 h 700980"/>
                  <a:gd name="connsiteX2" fmla="*/ 471966 w 700981"/>
                  <a:gd name="connsiteY2" fmla="*/ 383232 h 700980"/>
                  <a:gd name="connsiteX3" fmla="*/ 336533 w 700981"/>
                  <a:gd name="connsiteY3" fmla="*/ 284261 h 700980"/>
                  <a:gd name="connsiteX4" fmla="*/ 396064 w 700981"/>
                  <a:gd name="connsiteY4" fmla="*/ 55810 h 700980"/>
                  <a:gd name="connsiteX5" fmla="*/ 532242 w 700981"/>
                  <a:gd name="connsiteY5" fmla="*/ 146595 h 700980"/>
                  <a:gd name="connsiteX6" fmla="*/ 485361 w 700981"/>
                  <a:gd name="connsiteY6" fmla="*/ 202406 h 700980"/>
                  <a:gd name="connsiteX7" fmla="*/ 351415 w 700981"/>
                  <a:gd name="connsiteY7" fmla="*/ 104923 h 700980"/>
                  <a:gd name="connsiteX8" fmla="*/ 298401 w 700981"/>
                  <a:gd name="connsiteY8" fmla="*/ 4464 h 700980"/>
                  <a:gd name="connsiteX9" fmla="*/ 323701 w 700981"/>
                  <a:gd name="connsiteY9" fmla="*/ 65484 h 700980"/>
                  <a:gd name="connsiteX10" fmla="*/ 211336 w 700981"/>
                  <a:gd name="connsiteY10" fmla="*/ 95994 h 700980"/>
                  <a:gd name="connsiteX11" fmla="*/ 211336 w 700981"/>
                  <a:gd name="connsiteY11" fmla="*/ 200917 h 700980"/>
                  <a:gd name="connsiteX12" fmla="*/ 324445 w 700981"/>
                  <a:gd name="connsiteY12" fmla="*/ 200917 h 700980"/>
                  <a:gd name="connsiteX13" fmla="*/ 324445 w 700981"/>
                  <a:gd name="connsiteY13" fmla="*/ 264914 h 700980"/>
                  <a:gd name="connsiteX14" fmla="*/ 211336 w 700981"/>
                  <a:gd name="connsiteY14" fmla="*/ 264914 h 700980"/>
                  <a:gd name="connsiteX15" fmla="*/ 211336 w 700981"/>
                  <a:gd name="connsiteY15" fmla="*/ 271611 h 700980"/>
                  <a:gd name="connsiteX16" fmla="*/ 337096 w 700981"/>
                  <a:gd name="connsiteY16" fmla="*/ 395138 h 700980"/>
                  <a:gd name="connsiteX17" fmla="*/ 295424 w 700981"/>
                  <a:gd name="connsiteY17" fmla="*/ 459134 h 700980"/>
                  <a:gd name="connsiteX18" fmla="*/ 250776 w 700981"/>
                  <a:gd name="connsiteY18" fmla="*/ 402580 h 700980"/>
                  <a:gd name="connsiteX19" fmla="*/ 211336 w 700981"/>
                  <a:gd name="connsiteY19" fmla="*/ 352722 h 700980"/>
                  <a:gd name="connsiteX20" fmla="*/ 211336 w 700981"/>
                  <a:gd name="connsiteY20" fmla="*/ 698004 h 700980"/>
                  <a:gd name="connsiteX21" fmla="*/ 142875 w 700981"/>
                  <a:gd name="connsiteY21" fmla="*/ 700980 h 700980"/>
                  <a:gd name="connsiteX22" fmla="*/ 142875 w 700981"/>
                  <a:gd name="connsiteY22" fmla="*/ 395138 h 700980"/>
                  <a:gd name="connsiteX23" fmla="*/ 41672 w 700981"/>
                  <a:gd name="connsiteY23" fmla="*/ 561826 h 700980"/>
                  <a:gd name="connsiteX24" fmla="*/ 0 w 700981"/>
                  <a:gd name="connsiteY24" fmla="*/ 494853 h 700980"/>
                  <a:gd name="connsiteX25" fmla="*/ 140643 w 700981"/>
                  <a:gd name="connsiteY25" fmla="*/ 264914 h 700980"/>
                  <a:gd name="connsiteX26" fmla="*/ 4465 w 700981"/>
                  <a:gd name="connsiteY26" fmla="*/ 264914 h 700980"/>
                  <a:gd name="connsiteX27" fmla="*/ 4465 w 700981"/>
                  <a:gd name="connsiteY27" fmla="*/ 200917 h 700980"/>
                  <a:gd name="connsiteX28" fmla="*/ 142875 w 700981"/>
                  <a:gd name="connsiteY28" fmla="*/ 200917 h 700980"/>
                  <a:gd name="connsiteX29" fmla="*/ 142875 w 700981"/>
                  <a:gd name="connsiteY29" fmla="*/ 107900 h 700980"/>
                  <a:gd name="connsiteX30" fmla="*/ 27533 w 700981"/>
                  <a:gd name="connsiteY30" fmla="*/ 120550 h 700980"/>
                  <a:gd name="connsiteX31" fmla="*/ 11906 w 700981"/>
                  <a:gd name="connsiteY31" fmla="*/ 58042 h 700980"/>
                  <a:gd name="connsiteX32" fmla="*/ 298401 w 700981"/>
                  <a:gd name="connsiteY32" fmla="*/ 4464 h 700980"/>
                  <a:gd name="connsiteX33" fmla="*/ 564803 w 700981"/>
                  <a:gd name="connsiteY33" fmla="*/ 0 h 700980"/>
                  <a:gd name="connsiteX34" fmla="*/ 634008 w 700981"/>
                  <a:gd name="connsiteY34" fmla="*/ 0 h 700980"/>
                  <a:gd name="connsiteX35" fmla="*/ 634008 w 700981"/>
                  <a:gd name="connsiteY35" fmla="*/ 419695 h 700980"/>
                  <a:gd name="connsiteX36" fmla="*/ 700981 w 700981"/>
                  <a:gd name="connsiteY36" fmla="*/ 408533 h 700980"/>
                  <a:gd name="connsiteX37" fmla="*/ 700981 w 700981"/>
                  <a:gd name="connsiteY37" fmla="*/ 476250 h 700980"/>
                  <a:gd name="connsiteX38" fmla="*/ 634008 w 700981"/>
                  <a:gd name="connsiteY38" fmla="*/ 487412 h 700980"/>
                  <a:gd name="connsiteX39" fmla="*/ 634008 w 700981"/>
                  <a:gd name="connsiteY39" fmla="*/ 700980 h 700980"/>
                  <a:gd name="connsiteX40" fmla="*/ 564803 w 700981"/>
                  <a:gd name="connsiteY40" fmla="*/ 700980 h 700980"/>
                  <a:gd name="connsiteX41" fmla="*/ 564803 w 700981"/>
                  <a:gd name="connsiteY41" fmla="*/ 496341 h 700980"/>
                  <a:gd name="connsiteX42" fmla="*/ 315516 w 700981"/>
                  <a:gd name="connsiteY42" fmla="*/ 534293 h 700980"/>
                  <a:gd name="connsiteX43" fmla="*/ 315516 w 700981"/>
                  <a:gd name="connsiteY43" fmla="*/ 465088 h 700980"/>
                  <a:gd name="connsiteX44" fmla="*/ 564803 w 700981"/>
                  <a:gd name="connsiteY44" fmla="*/ 427880 h 70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0981" h="700980">
                    <a:moveTo>
                      <a:pt x="380437" y="234404"/>
                    </a:moveTo>
                    <a:cubicBezTo>
                      <a:pt x="417644" y="253752"/>
                      <a:pt x="463533" y="284261"/>
                      <a:pt x="518103" y="325933"/>
                    </a:cubicBezTo>
                    <a:lnTo>
                      <a:pt x="471966" y="383232"/>
                    </a:lnTo>
                    <a:cubicBezTo>
                      <a:pt x="420868" y="340568"/>
                      <a:pt x="375724" y="307578"/>
                      <a:pt x="336533" y="284261"/>
                    </a:cubicBezTo>
                    <a:close/>
                    <a:moveTo>
                      <a:pt x="396064" y="55810"/>
                    </a:moveTo>
                    <a:cubicBezTo>
                      <a:pt x="428310" y="73669"/>
                      <a:pt x="473702" y="103931"/>
                      <a:pt x="532242" y="146595"/>
                    </a:cubicBezTo>
                    <a:lnTo>
                      <a:pt x="485361" y="202406"/>
                    </a:lnTo>
                    <a:cubicBezTo>
                      <a:pt x="430294" y="158253"/>
                      <a:pt x="385646" y="125759"/>
                      <a:pt x="351415" y="104923"/>
                    </a:cubicBezTo>
                    <a:close/>
                    <a:moveTo>
                      <a:pt x="298401" y="4464"/>
                    </a:moveTo>
                    <a:lnTo>
                      <a:pt x="323701" y="65484"/>
                    </a:lnTo>
                    <a:cubicBezTo>
                      <a:pt x="287983" y="77886"/>
                      <a:pt x="250528" y="88056"/>
                      <a:pt x="211336" y="95994"/>
                    </a:cubicBezTo>
                    <a:lnTo>
                      <a:pt x="211336" y="200917"/>
                    </a:lnTo>
                    <a:lnTo>
                      <a:pt x="324445" y="200917"/>
                    </a:lnTo>
                    <a:lnTo>
                      <a:pt x="324445" y="264914"/>
                    </a:lnTo>
                    <a:lnTo>
                      <a:pt x="211336" y="264914"/>
                    </a:lnTo>
                    <a:lnTo>
                      <a:pt x="211336" y="271611"/>
                    </a:lnTo>
                    <a:cubicBezTo>
                      <a:pt x="266899" y="323205"/>
                      <a:pt x="308818" y="364380"/>
                      <a:pt x="337096" y="395138"/>
                    </a:cubicBezTo>
                    <a:lnTo>
                      <a:pt x="295424" y="459134"/>
                    </a:lnTo>
                    <a:cubicBezTo>
                      <a:pt x="280541" y="438298"/>
                      <a:pt x="265658" y="419447"/>
                      <a:pt x="250776" y="402580"/>
                    </a:cubicBezTo>
                    <a:cubicBezTo>
                      <a:pt x="237877" y="387201"/>
                      <a:pt x="224731" y="370582"/>
                      <a:pt x="211336" y="352722"/>
                    </a:cubicBezTo>
                    <a:lnTo>
                      <a:pt x="211336" y="698004"/>
                    </a:lnTo>
                    <a:lnTo>
                      <a:pt x="142875" y="700980"/>
                    </a:lnTo>
                    <a:lnTo>
                      <a:pt x="142875" y="395138"/>
                    </a:lnTo>
                    <a:cubicBezTo>
                      <a:pt x="124024" y="442763"/>
                      <a:pt x="90289" y="498326"/>
                      <a:pt x="41672" y="561826"/>
                    </a:cubicBezTo>
                    <a:lnTo>
                      <a:pt x="0" y="494853"/>
                    </a:lnTo>
                    <a:cubicBezTo>
                      <a:pt x="62508" y="423912"/>
                      <a:pt x="109389" y="347265"/>
                      <a:pt x="140643" y="264914"/>
                    </a:cubicBezTo>
                    <a:lnTo>
                      <a:pt x="4465" y="264914"/>
                    </a:lnTo>
                    <a:lnTo>
                      <a:pt x="4465" y="200917"/>
                    </a:lnTo>
                    <a:lnTo>
                      <a:pt x="142875" y="200917"/>
                    </a:lnTo>
                    <a:lnTo>
                      <a:pt x="142875" y="107900"/>
                    </a:lnTo>
                    <a:cubicBezTo>
                      <a:pt x="116582" y="112861"/>
                      <a:pt x="78135" y="117078"/>
                      <a:pt x="27533" y="120550"/>
                    </a:cubicBezTo>
                    <a:lnTo>
                      <a:pt x="11906" y="58042"/>
                    </a:lnTo>
                    <a:cubicBezTo>
                      <a:pt x="123031" y="52585"/>
                      <a:pt x="218529" y="34726"/>
                      <a:pt x="298401" y="4464"/>
                    </a:cubicBezTo>
                    <a:close/>
                    <a:moveTo>
                      <a:pt x="564803" y="0"/>
                    </a:moveTo>
                    <a:lnTo>
                      <a:pt x="634008" y="0"/>
                    </a:lnTo>
                    <a:lnTo>
                      <a:pt x="634008" y="419695"/>
                    </a:lnTo>
                    <a:lnTo>
                      <a:pt x="700981" y="408533"/>
                    </a:lnTo>
                    <a:lnTo>
                      <a:pt x="700981" y="476250"/>
                    </a:lnTo>
                    <a:lnTo>
                      <a:pt x="634008" y="487412"/>
                    </a:lnTo>
                    <a:lnTo>
                      <a:pt x="634008" y="700980"/>
                    </a:lnTo>
                    <a:lnTo>
                      <a:pt x="564803" y="700980"/>
                    </a:lnTo>
                    <a:lnTo>
                      <a:pt x="564803" y="496341"/>
                    </a:lnTo>
                    <a:lnTo>
                      <a:pt x="315516" y="534293"/>
                    </a:lnTo>
                    <a:lnTo>
                      <a:pt x="315516" y="465088"/>
                    </a:lnTo>
                    <a:lnTo>
                      <a:pt x="564803" y="42788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48913" y="755181"/>
                <a:ext cx="399071" cy="394839"/>
              </a:xfrm>
              <a:custGeom>
                <a:avLst/>
                <a:gdLst>
                  <a:gd name="connsiteX0" fmla="*/ 139899 w 701725"/>
                  <a:gd name="connsiteY0" fmla="*/ 404813 h 694284"/>
                  <a:gd name="connsiteX1" fmla="*/ 554385 w 701725"/>
                  <a:gd name="connsiteY1" fmla="*/ 404813 h 694284"/>
                  <a:gd name="connsiteX2" fmla="*/ 554385 w 701725"/>
                  <a:gd name="connsiteY2" fmla="*/ 459135 h 694284"/>
                  <a:gd name="connsiteX3" fmla="*/ 392906 w 701725"/>
                  <a:gd name="connsiteY3" fmla="*/ 523876 h 694284"/>
                  <a:gd name="connsiteX4" fmla="*/ 701725 w 701725"/>
                  <a:gd name="connsiteY4" fmla="*/ 523876 h 694284"/>
                  <a:gd name="connsiteX5" fmla="*/ 701725 w 701725"/>
                  <a:gd name="connsiteY5" fmla="*/ 584151 h 694284"/>
                  <a:gd name="connsiteX6" fmla="*/ 392906 w 701725"/>
                  <a:gd name="connsiteY6" fmla="*/ 584151 h 694284"/>
                  <a:gd name="connsiteX7" fmla="*/ 392906 w 701725"/>
                  <a:gd name="connsiteY7" fmla="*/ 614661 h 694284"/>
                  <a:gd name="connsiteX8" fmla="*/ 325190 w 701725"/>
                  <a:gd name="connsiteY8" fmla="*/ 694284 h 694284"/>
                  <a:gd name="connsiteX9" fmla="*/ 215801 w 701725"/>
                  <a:gd name="connsiteY9" fmla="*/ 694284 h 694284"/>
                  <a:gd name="connsiteX10" fmla="*/ 198686 w 701725"/>
                  <a:gd name="connsiteY10" fmla="*/ 634008 h 694284"/>
                  <a:gd name="connsiteX11" fmla="*/ 300633 w 701725"/>
                  <a:gd name="connsiteY11" fmla="*/ 636985 h 694284"/>
                  <a:gd name="connsiteX12" fmla="*/ 322957 w 701725"/>
                  <a:gd name="connsiteY12" fmla="*/ 614661 h 694284"/>
                  <a:gd name="connsiteX13" fmla="*/ 322957 w 701725"/>
                  <a:gd name="connsiteY13" fmla="*/ 584151 h 694284"/>
                  <a:gd name="connsiteX14" fmla="*/ 0 w 701725"/>
                  <a:gd name="connsiteY14" fmla="*/ 584151 h 694284"/>
                  <a:gd name="connsiteX15" fmla="*/ 0 w 701725"/>
                  <a:gd name="connsiteY15" fmla="*/ 523876 h 694284"/>
                  <a:gd name="connsiteX16" fmla="*/ 322957 w 701725"/>
                  <a:gd name="connsiteY16" fmla="*/ 523876 h 694284"/>
                  <a:gd name="connsiteX17" fmla="*/ 322957 w 701725"/>
                  <a:gd name="connsiteY17" fmla="*/ 491878 h 694284"/>
                  <a:gd name="connsiteX18" fmla="*/ 453182 w 701725"/>
                  <a:gd name="connsiteY18" fmla="*/ 459880 h 694284"/>
                  <a:gd name="connsiteX19" fmla="*/ 139899 w 701725"/>
                  <a:gd name="connsiteY19" fmla="*/ 459880 h 694284"/>
                  <a:gd name="connsiteX20" fmla="*/ 422672 w 701725"/>
                  <a:gd name="connsiteY20" fmla="*/ 147339 h 694284"/>
                  <a:gd name="connsiteX21" fmla="*/ 462112 w 701725"/>
                  <a:gd name="connsiteY21" fmla="*/ 180826 h 694284"/>
                  <a:gd name="connsiteX22" fmla="*/ 411510 w 701725"/>
                  <a:gd name="connsiteY22" fmla="*/ 225474 h 694284"/>
                  <a:gd name="connsiteX23" fmla="*/ 453926 w 701725"/>
                  <a:gd name="connsiteY23" fmla="*/ 264914 h 694284"/>
                  <a:gd name="connsiteX24" fmla="*/ 406301 w 701725"/>
                  <a:gd name="connsiteY24" fmla="*/ 301377 h 694284"/>
                  <a:gd name="connsiteX25" fmla="*/ 366862 w 701725"/>
                  <a:gd name="connsiteY25" fmla="*/ 257472 h 694284"/>
                  <a:gd name="connsiteX26" fmla="*/ 279797 w 701725"/>
                  <a:gd name="connsiteY26" fmla="*/ 299144 h 694284"/>
                  <a:gd name="connsiteX27" fmla="*/ 247799 w 701725"/>
                  <a:gd name="connsiteY27" fmla="*/ 249287 h 694284"/>
                  <a:gd name="connsiteX28" fmla="*/ 325190 w 701725"/>
                  <a:gd name="connsiteY28" fmla="*/ 222498 h 694284"/>
                  <a:gd name="connsiteX29" fmla="*/ 275332 w 701725"/>
                  <a:gd name="connsiteY29" fmla="*/ 186779 h 694284"/>
                  <a:gd name="connsiteX30" fmla="*/ 314028 w 701725"/>
                  <a:gd name="connsiteY30" fmla="*/ 154037 h 694284"/>
                  <a:gd name="connsiteX31" fmla="*/ 340072 w 701725"/>
                  <a:gd name="connsiteY31" fmla="*/ 170408 h 694284"/>
                  <a:gd name="connsiteX32" fmla="*/ 371326 w 701725"/>
                  <a:gd name="connsiteY32" fmla="*/ 193476 h 694284"/>
                  <a:gd name="connsiteX33" fmla="*/ 422672 w 701725"/>
                  <a:gd name="connsiteY33" fmla="*/ 147339 h 694284"/>
                  <a:gd name="connsiteX34" fmla="*/ 209848 w 701725"/>
                  <a:gd name="connsiteY34" fmla="*/ 6697 h 694284"/>
                  <a:gd name="connsiteX35" fmla="*/ 242590 w 701725"/>
                  <a:gd name="connsiteY35" fmla="*/ 61763 h 694284"/>
                  <a:gd name="connsiteX36" fmla="*/ 110133 w 701725"/>
                  <a:gd name="connsiteY36" fmla="*/ 81855 h 694284"/>
                  <a:gd name="connsiteX37" fmla="*/ 112365 w 701725"/>
                  <a:gd name="connsiteY37" fmla="*/ 119806 h 694284"/>
                  <a:gd name="connsiteX38" fmla="*/ 228451 w 701725"/>
                  <a:gd name="connsiteY38" fmla="*/ 119806 h 694284"/>
                  <a:gd name="connsiteX39" fmla="*/ 228451 w 701725"/>
                  <a:gd name="connsiteY39" fmla="*/ 170408 h 694284"/>
                  <a:gd name="connsiteX40" fmla="*/ 114598 w 701725"/>
                  <a:gd name="connsiteY40" fmla="*/ 170408 h 694284"/>
                  <a:gd name="connsiteX41" fmla="*/ 115342 w 701725"/>
                  <a:gd name="connsiteY41" fmla="*/ 212824 h 694284"/>
                  <a:gd name="connsiteX42" fmla="*/ 228451 w 701725"/>
                  <a:gd name="connsiteY42" fmla="*/ 212824 h 694284"/>
                  <a:gd name="connsiteX43" fmla="*/ 228451 w 701725"/>
                  <a:gd name="connsiteY43" fmla="*/ 264170 h 694284"/>
                  <a:gd name="connsiteX44" fmla="*/ 116830 w 701725"/>
                  <a:gd name="connsiteY44" fmla="*/ 264170 h 694284"/>
                  <a:gd name="connsiteX45" fmla="*/ 118318 w 701725"/>
                  <a:gd name="connsiteY45" fmla="*/ 314027 h 694284"/>
                  <a:gd name="connsiteX46" fmla="*/ 584151 w 701725"/>
                  <a:gd name="connsiteY46" fmla="*/ 314027 h 694284"/>
                  <a:gd name="connsiteX47" fmla="*/ 584895 w 701725"/>
                  <a:gd name="connsiteY47" fmla="*/ 264170 h 694284"/>
                  <a:gd name="connsiteX48" fmla="*/ 480715 w 701725"/>
                  <a:gd name="connsiteY48" fmla="*/ 264170 h 694284"/>
                  <a:gd name="connsiteX49" fmla="*/ 480715 w 701725"/>
                  <a:gd name="connsiteY49" fmla="*/ 212824 h 694284"/>
                  <a:gd name="connsiteX50" fmla="*/ 587127 w 701725"/>
                  <a:gd name="connsiteY50" fmla="*/ 212824 h 694284"/>
                  <a:gd name="connsiteX51" fmla="*/ 588615 w 701725"/>
                  <a:gd name="connsiteY51" fmla="*/ 170408 h 694284"/>
                  <a:gd name="connsiteX52" fmla="*/ 480715 w 701725"/>
                  <a:gd name="connsiteY52" fmla="*/ 170408 h 694284"/>
                  <a:gd name="connsiteX53" fmla="*/ 480715 w 701725"/>
                  <a:gd name="connsiteY53" fmla="*/ 119806 h 694284"/>
                  <a:gd name="connsiteX54" fmla="*/ 590104 w 701725"/>
                  <a:gd name="connsiteY54" fmla="*/ 119806 h 694284"/>
                  <a:gd name="connsiteX55" fmla="*/ 590848 w 701725"/>
                  <a:gd name="connsiteY55" fmla="*/ 78878 h 694284"/>
                  <a:gd name="connsiteX56" fmla="*/ 472530 w 701725"/>
                  <a:gd name="connsiteY56" fmla="*/ 78878 h 694284"/>
                  <a:gd name="connsiteX57" fmla="*/ 472530 w 701725"/>
                  <a:gd name="connsiteY57" fmla="*/ 20091 h 694284"/>
                  <a:gd name="connsiteX58" fmla="*/ 656332 w 701725"/>
                  <a:gd name="connsiteY58" fmla="*/ 20091 h 694284"/>
                  <a:gd name="connsiteX59" fmla="*/ 648147 w 701725"/>
                  <a:gd name="connsiteY59" fmla="*/ 314027 h 694284"/>
                  <a:gd name="connsiteX60" fmla="*/ 687586 w 701725"/>
                  <a:gd name="connsiteY60" fmla="*/ 314027 h 694284"/>
                  <a:gd name="connsiteX61" fmla="*/ 687586 w 701725"/>
                  <a:gd name="connsiteY61" fmla="*/ 482203 h 694284"/>
                  <a:gd name="connsiteX62" fmla="*/ 620613 w 701725"/>
                  <a:gd name="connsiteY62" fmla="*/ 482203 h 694284"/>
                  <a:gd name="connsiteX63" fmla="*/ 620613 w 701725"/>
                  <a:gd name="connsiteY63" fmla="*/ 372814 h 694284"/>
                  <a:gd name="connsiteX64" fmla="*/ 83344 w 701725"/>
                  <a:gd name="connsiteY64" fmla="*/ 372814 h 694284"/>
                  <a:gd name="connsiteX65" fmla="*/ 83344 w 701725"/>
                  <a:gd name="connsiteY65" fmla="*/ 482203 h 694284"/>
                  <a:gd name="connsiteX66" fmla="*/ 17115 w 701725"/>
                  <a:gd name="connsiteY66" fmla="*/ 482203 h 694284"/>
                  <a:gd name="connsiteX67" fmla="*/ 17115 w 701725"/>
                  <a:gd name="connsiteY67" fmla="*/ 314027 h 694284"/>
                  <a:gd name="connsiteX68" fmla="*/ 54322 w 701725"/>
                  <a:gd name="connsiteY68" fmla="*/ 314027 h 694284"/>
                  <a:gd name="connsiteX69" fmla="*/ 46137 w 701725"/>
                  <a:gd name="connsiteY69" fmla="*/ 28277 h 694284"/>
                  <a:gd name="connsiteX70" fmla="*/ 209848 w 701725"/>
                  <a:gd name="connsiteY70" fmla="*/ 6697 h 694284"/>
                  <a:gd name="connsiteX71" fmla="*/ 308819 w 701725"/>
                  <a:gd name="connsiteY71" fmla="*/ 0 h 694284"/>
                  <a:gd name="connsiteX72" fmla="*/ 367606 w 701725"/>
                  <a:gd name="connsiteY72" fmla="*/ 40927 h 694284"/>
                  <a:gd name="connsiteX73" fmla="*/ 412998 w 701725"/>
                  <a:gd name="connsiteY73" fmla="*/ 744 h 694284"/>
                  <a:gd name="connsiteX74" fmla="*/ 450205 w 701725"/>
                  <a:gd name="connsiteY74" fmla="*/ 34230 h 694284"/>
                  <a:gd name="connsiteX75" fmla="*/ 406301 w 701725"/>
                  <a:gd name="connsiteY75" fmla="*/ 74414 h 694284"/>
                  <a:gd name="connsiteX76" fmla="*/ 445740 w 701725"/>
                  <a:gd name="connsiteY76" fmla="*/ 113853 h 694284"/>
                  <a:gd name="connsiteX77" fmla="*/ 400348 w 701725"/>
                  <a:gd name="connsiteY77" fmla="*/ 147339 h 694284"/>
                  <a:gd name="connsiteX78" fmla="*/ 362397 w 701725"/>
                  <a:gd name="connsiteY78" fmla="*/ 104923 h 694284"/>
                  <a:gd name="connsiteX79" fmla="*/ 275332 w 701725"/>
                  <a:gd name="connsiteY79" fmla="*/ 150316 h 694284"/>
                  <a:gd name="connsiteX80" fmla="*/ 237381 w 701725"/>
                  <a:gd name="connsiteY80" fmla="*/ 100459 h 694284"/>
                  <a:gd name="connsiteX81" fmla="*/ 319237 w 701725"/>
                  <a:gd name="connsiteY81" fmla="*/ 69949 h 694284"/>
                  <a:gd name="connsiteX82" fmla="*/ 268635 w 701725"/>
                  <a:gd name="connsiteY82" fmla="*/ 34974 h 6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01725" h="694284">
                    <a:moveTo>
                      <a:pt x="139899" y="404813"/>
                    </a:moveTo>
                    <a:lnTo>
                      <a:pt x="554385" y="404813"/>
                    </a:lnTo>
                    <a:lnTo>
                      <a:pt x="554385" y="459135"/>
                    </a:lnTo>
                    <a:cubicBezTo>
                      <a:pt x="510729" y="482452"/>
                      <a:pt x="456903" y="504032"/>
                      <a:pt x="392906" y="523876"/>
                    </a:cubicBezTo>
                    <a:lnTo>
                      <a:pt x="701725" y="523876"/>
                    </a:lnTo>
                    <a:lnTo>
                      <a:pt x="701725" y="584151"/>
                    </a:lnTo>
                    <a:lnTo>
                      <a:pt x="392906" y="584151"/>
                    </a:lnTo>
                    <a:lnTo>
                      <a:pt x="392906" y="614661"/>
                    </a:lnTo>
                    <a:cubicBezTo>
                      <a:pt x="392906" y="667743"/>
                      <a:pt x="370334" y="694284"/>
                      <a:pt x="325190" y="694284"/>
                    </a:cubicBezTo>
                    <a:lnTo>
                      <a:pt x="215801" y="694284"/>
                    </a:lnTo>
                    <a:lnTo>
                      <a:pt x="198686" y="634008"/>
                    </a:lnTo>
                    <a:lnTo>
                      <a:pt x="300633" y="636985"/>
                    </a:lnTo>
                    <a:cubicBezTo>
                      <a:pt x="315516" y="636985"/>
                      <a:pt x="322957" y="629544"/>
                      <a:pt x="322957" y="614661"/>
                    </a:cubicBezTo>
                    <a:lnTo>
                      <a:pt x="322957" y="584151"/>
                    </a:lnTo>
                    <a:lnTo>
                      <a:pt x="0" y="584151"/>
                    </a:lnTo>
                    <a:lnTo>
                      <a:pt x="0" y="523876"/>
                    </a:lnTo>
                    <a:lnTo>
                      <a:pt x="322957" y="523876"/>
                    </a:lnTo>
                    <a:lnTo>
                      <a:pt x="322957" y="491878"/>
                    </a:lnTo>
                    <a:cubicBezTo>
                      <a:pt x="357188" y="485924"/>
                      <a:pt x="400596" y="475258"/>
                      <a:pt x="453182" y="459880"/>
                    </a:cubicBezTo>
                    <a:lnTo>
                      <a:pt x="139899" y="459880"/>
                    </a:lnTo>
                    <a:close/>
                    <a:moveTo>
                      <a:pt x="422672" y="147339"/>
                    </a:moveTo>
                    <a:lnTo>
                      <a:pt x="462112" y="180826"/>
                    </a:lnTo>
                    <a:cubicBezTo>
                      <a:pt x="443756" y="199181"/>
                      <a:pt x="426889" y="214064"/>
                      <a:pt x="411510" y="225474"/>
                    </a:cubicBezTo>
                    <a:cubicBezTo>
                      <a:pt x="425897" y="237877"/>
                      <a:pt x="440036" y="251023"/>
                      <a:pt x="453926" y="264914"/>
                    </a:cubicBezTo>
                    <a:lnTo>
                      <a:pt x="406301" y="301377"/>
                    </a:lnTo>
                    <a:cubicBezTo>
                      <a:pt x="383481" y="272107"/>
                      <a:pt x="370334" y="257472"/>
                      <a:pt x="366862" y="257472"/>
                    </a:cubicBezTo>
                    <a:cubicBezTo>
                      <a:pt x="344041" y="273347"/>
                      <a:pt x="315020" y="287238"/>
                      <a:pt x="279797" y="299144"/>
                    </a:cubicBezTo>
                    <a:lnTo>
                      <a:pt x="247799" y="249287"/>
                    </a:lnTo>
                    <a:cubicBezTo>
                      <a:pt x="282030" y="241845"/>
                      <a:pt x="307826" y="232916"/>
                      <a:pt x="325190" y="222498"/>
                    </a:cubicBezTo>
                    <a:cubicBezTo>
                      <a:pt x="315268" y="215056"/>
                      <a:pt x="298649" y="203150"/>
                      <a:pt x="275332" y="186779"/>
                    </a:cubicBezTo>
                    <a:lnTo>
                      <a:pt x="314028" y="154037"/>
                    </a:lnTo>
                    <a:cubicBezTo>
                      <a:pt x="323453" y="160486"/>
                      <a:pt x="332135" y="165943"/>
                      <a:pt x="340072" y="170408"/>
                    </a:cubicBezTo>
                    <a:cubicBezTo>
                      <a:pt x="349498" y="176857"/>
                      <a:pt x="359916" y="184546"/>
                      <a:pt x="371326" y="193476"/>
                    </a:cubicBezTo>
                    <a:cubicBezTo>
                      <a:pt x="386209" y="184050"/>
                      <a:pt x="403324" y="168671"/>
                      <a:pt x="422672" y="147339"/>
                    </a:cubicBezTo>
                    <a:close/>
                    <a:moveTo>
                      <a:pt x="209848" y="6697"/>
                    </a:moveTo>
                    <a:lnTo>
                      <a:pt x="242590" y="61763"/>
                    </a:lnTo>
                    <a:cubicBezTo>
                      <a:pt x="214808" y="71189"/>
                      <a:pt x="170657" y="77886"/>
                      <a:pt x="110133" y="81855"/>
                    </a:cubicBezTo>
                    <a:lnTo>
                      <a:pt x="112365" y="119806"/>
                    </a:lnTo>
                    <a:lnTo>
                      <a:pt x="228451" y="119806"/>
                    </a:lnTo>
                    <a:lnTo>
                      <a:pt x="228451" y="170408"/>
                    </a:lnTo>
                    <a:lnTo>
                      <a:pt x="114598" y="170408"/>
                    </a:lnTo>
                    <a:lnTo>
                      <a:pt x="115342" y="212824"/>
                    </a:lnTo>
                    <a:lnTo>
                      <a:pt x="228451" y="212824"/>
                    </a:lnTo>
                    <a:lnTo>
                      <a:pt x="228451" y="264170"/>
                    </a:lnTo>
                    <a:lnTo>
                      <a:pt x="116830" y="264170"/>
                    </a:lnTo>
                    <a:lnTo>
                      <a:pt x="118318" y="314027"/>
                    </a:lnTo>
                    <a:lnTo>
                      <a:pt x="584151" y="314027"/>
                    </a:lnTo>
                    <a:lnTo>
                      <a:pt x="584895" y="264170"/>
                    </a:lnTo>
                    <a:lnTo>
                      <a:pt x="480715" y="264170"/>
                    </a:lnTo>
                    <a:lnTo>
                      <a:pt x="480715" y="212824"/>
                    </a:lnTo>
                    <a:lnTo>
                      <a:pt x="587127" y="212824"/>
                    </a:lnTo>
                    <a:lnTo>
                      <a:pt x="588615" y="170408"/>
                    </a:lnTo>
                    <a:lnTo>
                      <a:pt x="480715" y="170408"/>
                    </a:lnTo>
                    <a:lnTo>
                      <a:pt x="480715" y="119806"/>
                    </a:lnTo>
                    <a:lnTo>
                      <a:pt x="590104" y="119806"/>
                    </a:lnTo>
                    <a:lnTo>
                      <a:pt x="590848" y="78878"/>
                    </a:lnTo>
                    <a:lnTo>
                      <a:pt x="472530" y="78878"/>
                    </a:lnTo>
                    <a:lnTo>
                      <a:pt x="472530" y="20091"/>
                    </a:lnTo>
                    <a:lnTo>
                      <a:pt x="656332" y="20091"/>
                    </a:lnTo>
                    <a:lnTo>
                      <a:pt x="648147" y="314027"/>
                    </a:lnTo>
                    <a:lnTo>
                      <a:pt x="687586" y="314027"/>
                    </a:lnTo>
                    <a:lnTo>
                      <a:pt x="687586" y="482203"/>
                    </a:lnTo>
                    <a:lnTo>
                      <a:pt x="620613" y="482203"/>
                    </a:lnTo>
                    <a:lnTo>
                      <a:pt x="620613" y="372814"/>
                    </a:lnTo>
                    <a:lnTo>
                      <a:pt x="83344" y="372814"/>
                    </a:lnTo>
                    <a:lnTo>
                      <a:pt x="83344" y="482203"/>
                    </a:lnTo>
                    <a:lnTo>
                      <a:pt x="17115" y="482203"/>
                    </a:lnTo>
                    <a:lnTo>
                      <a:pt x="17115" y="314027"/>
                    </a:lnTo>
                    <a:lnTo>
                      <a:pt x="54322" y="314027"/>
                    </a:lnTo>
                    <a:lnTo>
                      <a:pt x="46137" y="28277"/>
                    </a:lnTo>
                    <a:cubicBezTo>
                      <a:pt x="110629" y="26292"/>
                      <a:pt x="165199" y="19099"/>
                      <a:pt x="209848" y="6697"/>
                    </a:cubicBezTo>
                    <a:close/>
                    <a:moveTo>
                      <a:pt x="308819" y="0"/>
                    </a:moveTo>
                    <a:cubicBezTo>
                      <a:pt x="328166" y="12402"/>
                      <a:pt x="347762" y="26044"/>
                      <a:pt x="367606" y="40927"/>
                    </a:cubicBezTo>
                    <a:cubicBezTo>
                      <a:pt x="388938" y="26541"/>
                      <a:pt x="404069" y="13146"/>
                      <a:pt x="412998" y="744"/>
                    </a:cubicBezTo>
                    <a:lnTo>
                      <a:pt x="450205" y="34230"/>
                    </a:lnTo>
                    <a:cubicBezTo>
                      <a:pt x="439291" y="49113"/>
                      <a:pt x="424656" y="62507"/>
                      <a:pt x="406301" y="74414"/>
                    </a:cubicBezTo>
                    <a:cubicBezTo>
                      <a:pt x="416223" y="83343"/>
                      <a:pt x="429369" y="96490"/>
                      <a:pt x="445740" y="113853"/>
                    </a:cubicBezTo>
                    <a:lnTo>
                      <a:pt x="400348" y="147339"/>
                    </a:lnTo>
                    <a:cubicBezTo>
                      <a:pt x="380504" y="119062"/>
                      <a:pt x="367854" y="104923"/>
                      <a:pt x="362397" y="104923"/>
                    </a:cubicBezTo>
                    <a:cubicBezTo>
                      <a:pt x="337592" y="120798"/>
                      <a:pt x="308570" y="135929"/>
                      <a:pt x="275332" y="150316"/>
                    </a:cubicBezTo>
                    <a:lnTo>
                      <a:pt x="237381" y="100459"/>
                    </a:lnTo>
                    <a:cubicBezTo>
                      <a:pt x="279053" y="89048"/>
                      <a:pt x="306338" y="78878"/>
                      <a:pt x="319237" y="69949"/>
                    </a:cubicBezTo>
                    <a:cubicBezTo>
                      <a:pt x="306834" y="60027"/>
                      <a:pt x="289967" y="48369"/>
                      <a:pt x="268635" y="34974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40047" y="758990"/>
                <a:ext cx="396426" cy="389760"/>
              </a:xfrm>
              <a:custGeom>
                <a:avLst/>
                <a:gdLst>
                  <a:gd name="connsiteX0" fmla="*/ 89297 w 697075"/>
                  <a:gd name="connsiteY0" fmla="*/ 425648 h 685353"/>
                  <a:gd name="connsiteX1" fmla="*/ 154037 w 697075"/>
                  <a:gd name="connsiteY1" fmla="*/ 463600 h 685353"/>
                  <a:gd name="connsiteX2" fmla="*/ 59531 w 697075"/>
                  <a:gd name="connsiteY2" fmla="*/ 685353 h 685353"/>
                  <a:gd name="connsiteX3" fmla="*/ 0 w 697075"/>
                  <a:gd name="connsiteY3" fmla="*/ 624334 h 685353"/>
                  <a:gd name="connsiteX4" fmla="*/ 89297 w 697075"/>
                  <a:gd name="connsiteY4" fmla="*/ 425648 h 685353"/>
                  <a:gd name="connsiteX5" fmla="*/ 312355 w 697075"/>
                  <a:gd name="connsiteY5" fmla="*/ 401092 h 685353"/>
                  <a:gd name="connsiteX6" fmla="*/ 312355 w 697075"/>
                  <a:gd name="connsiteY6" fmla="*/ 474017 h 685353"/>
                  <a:gd name="connsiteX7" fmla="*/ 483507 w 697075"/>
                  <a:gd name="connsiteY7" fmla="*/ 474017 h 685353"/>
                  <a:gd name="connsiteX8" fmla="*/ 483507 w 697075"/>
                  <a:gd name="connsiteY8" fmla="*/ 401092 h 685353"/>
                  <a:gd name="connsiteX9" fmla="*/ 368909 w 697075"/>
                  <a:gd name="connsiteY9" fmla="*/ 275332 h 685353"/>
                  <a:gd name="connsiteX10" fmla="*/ 325005 w 697075"/>
                  <a:gd name="connsiteY10" fmla="*/ 342305 h 685353"/>
                  <a:gd name="connsiteX11" fmla="*/ 514761 w 697075"/>
                  <a:gd name="connsiteY11" fmla="*/ 342305 h 685353"/>
                  <a:gd name="connsiteX12" fmla="*/ 469368 w 697075"/>
                  <a:gd name="connsiteY12" fmla="*/ 275332 h 685353"/>
                  <a:gd name="connsiteX13" fmla="*/ 48377 w 697075"/>
                  <a:gd name="connsiteY13" fmla="*/ 206870 h 685353"/>
                  <a:gd name="connsiteX14" fmla="*/ 158510 w 697075"/>
                  <a:gd name="connsiteY14" fmla="*/ 279052 h 685353"/>
                  <a:gd name="connsiteX15" fmla="*/ 107908 w 697075"/>
                  <a:gd name="connsiteY15" fmla="*/ 343048 h 685353"/>
                  <a:gd name="connsiteX16" fmla="*/ 3728 w 697075"/>
                  <a:gd name="connsiteY16" fmla="*/ 262680 h 685353"/>
                  <a:gd name="connsiteX17" fmla="*/ 352538 w 697075"/>
                  <a:gd name="connsiteY17" fmla="*/ 139898 h 685353"/>
                  <a:gd name="connsiteX18" fmla="*/ 352538 w 697075"/>
                  <a:gd name="connsiteY18" fmla="*/ 212824 h 685353"/>
                  <a:gd name="connsiteX19" fmla="*/ 487972 w 697075"/>
                  <a:gd name="connsiteY19" fmla="*/ 212824 h 685353"/>
                  <a:gd name="connsiteX20" fmla="*/ 487972 w 697075"/>
                  <a:gd name="connsiteY20" fmla="*/ 139898 h 685353"/>
                  <a:gd name="connsiteX21" fmla="*/ 284077 w 697075"/>
                  <a:gd name="connsiteY21" fmla="*/ 0 h 685353"/>
                  <a:gd name="connsiteX22" fmla="*/ 352538 w 697075"/>
                  <a:gd name="connsiteY22" fmla="*/ 0 h 685353"/>
                  <a:gd name="connsiteX23" fmla="*/ 352538 w 697075"/>
                  <a:gd name="connsiteY23" fmla="*/ 77390 h 685353"/>
                  <a:gd name="connsiteX24" fmla="*/ 487972 w 697075"/>
                  <a:gd name="connsiteY24" fmla="*/ 77390 h 685353"/>
                  <a:gd name="connsiteX25" fmla="*/ 487972 w 697075"/>
                  <a:gd name="connsiteY25" fmla="*/ 0 h 685353"/>
                  <a:gd name="connsiteX26" fmla="*/ 554945 w 697075"/>
                  <a:gd name="connsiteY26" fmla="*/ 0 h 685353"/>
                  <a:gd name="connsiteX27" fmla="*/ 554945 w 697075"/>
                  <a:gd name="connsiteY27" fmla="*/ 77390 h 685353"/>
                  <a:gd name="connsiteX28" fmla="*/ 677728 w 697075"/>
                  <a:gd name="connsiteY28" fmla="*/ 77390 h 685353"/>
                  <a:gd name="connsiteX29" fmla="*/ 677728 w 697075"/>
                  <a:gd name="connsiteY29" fmla="*/ 136178 h 685353"/>
                  <a:gd name="connsiteX30" fmla="*/ 554945 w 697075"/>
                  <a:gd name="connsiteY30" fmla="*/ 136178 h 685353"/>
                  <a:gd name="connsiteX31" fmla="*/ 554945 w 697075"/>
                  <a:gd name="connsiteY31" fmla="*/ 212824 h 685353"/>
                  <a:gd name="connsiteX32" fmla="*/ 688890 w 697075"/>
                  <a:gd name="connsiteY32" fmla="*/ 212824 h 685353"/>
                  <a:gd name="connsiteX33" fmla="*/ 688890 w 697075"/>
                  <a:gd name="connsiteY33" fmla="*/ 275332 h 685353"/>
                  <a:gd name="connsiteX34" fmla="*/ 546759 w 697075"/>
                  <a:gd name="connsiteY34" fmla="*/ 275332 h 685353"/>
                  <a:gd name="connsiteX35" fmla="*/ 697075 w 697075"/>
                  <a:gd name="connsiteY35" fmla="*/ 395139 h 685353"/>
                  <a:gd name="connsiteX36" fmla="*/ 665078 w 697075"/>
                  <a:gd name="connsiteY36" fmla="*/ 461367 h 685353"/>
                  <a:gd name="connsiteX37" fmla="*/ 551968 w 697075"/>
                  <a:gd name="connsiteY37" fmla="*/ 380256 h 685353"/>
                  <a:gd name="connsiteX38" fmla="*/ 551968 w 697075"/>
                  <a:gd name="connsiteY38" fmla="*/ 532805 h 685353"/>
                  <a:gd name="connsiteX39" fmla="*/ 312355 w 697075"/>
                  <a:gd name="connsiteY39" fmla="*/ 532805 h 685353"/>
                  <a:gd name="connsiteX40" fmla="*/ 312355 w 697075"/>
                  <a:gd name="connsiteY40" fmla="*/ 580430 h 685353"/>
                  <a:gd name="connsiteX41" fmla="*/ 338400 w 697075"/>
                  <a:gd name="connsiteY41" fmla="*/ 606475 h 685353"/>
                  <a:gd name="connsiteX42" fmla="*/ 559409 w 697075"/>
                  <a:gd name="connsiteY42" fmla="*/ 606475 h 685353"/>
                  <a:gd name="connsiteX43" fmla="*/ 596617 w 697075"/>
                  <a:gd name="connsiteY43" fmla="*/ 583406 h 685353"/>
                  <a:gd name="connsiteX44" fmla="*/ 607779 w 697075"/>
                  <a:gd name="connsiteY44" fmla="*/ 500807 h 685353"/>
                  <a:gd name="connsiteX45" fmla="*/ 679216 w 697075"/>
                  <a:gd name="connsiteY45" fmla="*/ 526851 h 685353"/>
                  <a:gd name="connsiteX46" fmla="*/ 647218 w 697075"/>
                  <a:gd name="connsiteY46" fmla="*/ 651123 h 685353"/>
                  <a:gd name="connsiteX47" fmla="*/ 570572 w 697075"/>
                  <a:gd name="connsiteY47" fmla="*/ 671215 h 685353"/>
                  <a:gd name="connsiteX48" fmla="*/ 329470 w 697075"/>
                  <a:gd name="connsiteY48" fmla="*/ 671215 h 685353"/>
                  <a:gd name="connsiteX49" fmla="*/ 262497 w 697075"/>
                  <a:gd name="connsiteY49" fmla="*/ 653355 h 685353"/>
                  <a:gd name="connsiteX50" fmla="*/ 243894 w 697075"/>
                  <a:gd name="connsiteY50" fmla="*/ 584150 h 685353"/>
                  <a:gd name="connsiteX51" fmla="*/ 243894 w 697075"/>
                  <a:gd name="connsiteY51" fmla="*/ 417463 h 685353"/>
                  <a:gd name="connsiteX52" fmla="*/ 175433 w 697075"/>
                  <a:gd name="connsiteY52" fmla="*/ 464344 h 685353"/>
                  <a:gd name="connsiteX53" fmla="*/ 133017 w 697075"/>
                  <a:gd name="connsiteY53" fmla="*/ 401836 h 685353"/>
                  <a:gd name="connsiteX54" fmla="*/ 289286 w 697075"/>
                  <a:gd name="connsiteY54" fmla="*/ 276076 h 685353"/>
                  <a:gd name="connsiteX55" fmla="*/ 170224 w 697075"/>
                  <a:gd name="connsiteY55" fmla="*/ 276076 h 685353"/>
                  <a:gd name="connsiteX56" fmla="*/ 170224 w 697075"/>
                  <a:gd name="connsiteY56" fmla="*/ 213568 h 685353"/>
                  <a:gd name="connsiteX57" fmla="*/ 284077 w 697075"/>
                  <a:gd name="connsiteY57" fmla="*/ 213568 h 685353"/>
                  <a:gd name="connsiteX58" fmla="*/ 284077 w 697075"/>
                  <a:gd name="connsiteY58" fmla="*/ 139154 h 685353"/>
                  <a:gd name="connsiteX59" fmla="*/ 185107 w 697075"/>
                  <a:gd name="connsiteY59" fmla="*/ 139154 h 685353"/>
                  <a:gd name="connsiteX60" fmla="*/ 185107 w 697075"/>
                  <a:gd name="connsiteY60" fmla="*/ 98970 h 685353"/>
                  <a:gd name="connsiteX61" fmla="*/ 139714 w 697075"/>
                  <a:gd name="connsiteY61" fmla="*/ 155525 h 685353"/>
                  <a:gd name="connsiteX62" fmla="*/ 28837 w 697075"/>
                  <a:gd name="connsiteY62" fmla="*/ 68461 h 685353"/>
                  <a:gd name="connsiteX63" fmla="*/ 77950 w 697075"/>
                  <a:gd name="connsiteY63" fmla="*/ 13394 h 685353"/>
                  <a:gd name="connsiteX64" fmla="*/ 185107 w 697075"/>
                  <a:gd name="connsiteY64" fmla="*/ 87064 h 685353"/>
                  <a:gd name="connsiteX65" fmla="*/ 185107 w 697075"/>
                  <a:gd name="connsiteY65" fmla="*/ 77390 h 685353"/>
                  <a:gd name="connsiteX66" fmla="*/ 284077 w 697075"/>
                  <a:gd name="connsiteY66" fmla="*/ 77390 h 68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97075" h="685353">
                    <a:moveTo>
                      <a:pt x="89297" y="425648"/>
                    </a:moveTo>
                    <a:lnTo>
                      <a:pt x="154037" y="463600"/>
                    </a:lnTo>
                    <a:cubicBezTo>
                      <a:pt x="133697" y="543967"/>
                      <a:pt x="102195" y="617885"/>
                      <a:pt x="59531" y="685353"/>
                    </a:cubicBezTo>
                    <a:lnTo>
                      <a:pt x="0" y="624334"/>
                    </a:lnTo>
                    <a:cubicBezTo>
                      <a:pt x="43656" y="562322"/>
                      <a:pt x="73422" y="496094"/>
                      <a:pt x="89297" y="425648"/>
                    </a:cubicBezTo>
                    <a:close/>
                    <a:moveTo>
                      <a:pt x="312355" y="401092"/>
                    </a:moveTo>
                    <a:lnTo>
                      <a:pt x="312355" y="474017"/>
                    </a:lnTo>
                    <a:lnTo>
                      <a:pt x="483507" y="474017"/>
                    </a:lnTo>
                    <a:lnTo>
                      <a:pt x="483507" y="401092"/>
                    </a:lnTo>
                    <a:close/>
                    <a:moveTo>
                      <a:pt x="368909" y="275332"/>
                    </a:moveTo>
                    <a:cubicBezTo>
                      <a:pt x="357995" y="300633"/>
                      <a:pt x="343361" y="322957"/>
                      <a:pt x="325005" y="342305"/>
                    </a:cubicBezTo>
                    <a:lnTo>
                      <a:pt x="514761" y="342305"/>
                    </a:lnTo>
                    <a:cubicBezTo>
                      <a:pt x="498390" y="323949"/>
                      <a:pt x="483259" y="301625"/>
                      <a:pt x="469368" y="275332"/>
                    </a:cubicBezTo>
                    <a:close/>
                    <a:moveTo>
                      <a:pt x="48377" y="206870"/>
                    </a:moveTo>
                    <a:cubicBezTo>
                      <a:pt x="83600" y="225722"/>
                      <a:pt x="120310" y="249782"/>
                      <a:pt x="158510" y="279052"/>
                    </a:cubicBezTo>
                    <a:lnTo>
                      <a:pt x="107908" y="343048"/>
                    </a:lnTo>
                    <a:cubicBezTo>
                      <a:pt x="67724" y="308817"/>
                      <a:pt x="32998" y="282028"/>
                      <a:pt x="3728" y="262680"/>
                    </a:cubicBezTo>
                    <a:close/>
                    <a:moveTo>
                      <a:pt x="352538" y="139898"/>
                    </a:moveTo>
                    <a:lnTo>
                      <a:pt x="352538" y="212824"/>
                    </a:lnTo>
                    <a:lnTo>
                      <a:pt x="487972" y="212824"/>
                    </a:lnTo>
                    <a:lnTo>
                      <a:pt x="487972" y="139898"/>
                    </a:lnTo>
                    <a:close/>
                    <a:moveTo>
                      <a:pt x="284077" y="0"/>
                    </a:moveTo>
                    <a:lnTo>
                      <a:pt x="352538" y="0"/>
                    </a:lnTo>
                    <a:lnTo>
                      <a:pt x="352538" y="77390"/>
                    </a:lnTo>
                    <a:lnTo>
                      <a:pt x="487972" y="77390"/>
                    </a:lnTo>
                    <a:lnTo>
                      <a:pt x="487972" y="0"/>
                    </a:lnTo>
                    <a:lnTo>
                      <a:pt x="554945" y="0"/>
                    </a:lnTo>
                    <a:lnTo>
                      <a:pt x="554945" y="77390"/>
                    </a:lnTo>
                    <a:lnTo>
                      <a:pt x="677728" y="77390"/>
                    </a:lnTo>
                    <a:lnTo>
                      <a:pt x="677728" y="136178"/>
                    </a:lnTo>
                    <a:lnTo>
                      <a:pt x="554945" y="136178"/>
                    </a:lnTo>
                    <a:lnTo>
                      <a:pt x="554945" y="212824"/>
                    </a:lnTo>
                    <a:lnTo>
                      <a:pt x="688890" y="212824"/>
                    </a:lnTo>
                    <a:lnTo>
                      <a:pt x="688890" y="275332"/>
                    </a:lnTo>
                    <a:lnTo>
                      <a:pt x="546759" y="275332"/>
                    </a:lnTo>
                    <a:cubicBezTo>
                      <a:pt x="566603" y="315516"/>
                      <a:pt x="616708" y="355451"/>
                      <a:pt x="697075" y="395139"/>
                    </a:cubicBezTo>
                    <a:lnTo>
                      <a:pt x="665078" y="461367"/>
                    </a:lnTo>
                    <a:cubicBezTo>
                      <a:pt x="619437" y="434082"/>
                      <a:pt x="581734" y="407045"/>
                      <a:pt x="551968" y="380256"/>
                    </a:cubicBezTo>
                    <a:lnTo>
                      <a:pt x="551968" y="532805"/>
                    </a:lnTo>
                    <a:lnTo>
                      <a:pt x="312355" y="532805"/>
                    </a:lnTo>
                    <a:lnTo>
                      <a:pt x="312355" y="580430"/>
                    </a:lnTo>
                    <a:cubicBezTo>
                      <a:pt x="312355" y="597793"/>
                      <a:pt x="321036" y="606475"/>
                      <a:pt x="338400" y="606475"/>
                    </a:cubicBezTo>
                    <a:lnTo>
                      <a:pt x="559409" y="606475"/>
                    </a:lnTo>
                    <a:cubicBezTo>
                      <a:pt x="580245" y="606475"/>
                      <a:pt x="592648" y="598785"/>
                      <a:pt x="596617" y="583406"/>
                    </a:cubicBezTo>
                    <a:cubicBezTo>
                      <a:pt x="600585" y="567531"/>
                      <a:pt x="604306" y="539998"/>
                      <a:pt x="607779" y="500807"/>
                    </a:cubicBezTo>
                    <a:lnTo>
                      <a:pt x="679216" y="526851"/>
                    </a:lnTo>
                    <a:cubicBezTo>
                      <a:pt x="671279" y="595808"/>
                      <a:pt x="660613" y="637232"/>
                      <a:pt x="647218" y="651123"/>
                    </a:cubicBezTo>
                    <a:cubicBezTo>
                      <a:pt x="634320" y="664517"/>
                      <a:pt x="608771" y="671215"/>
                      <a:pt x="570572" y="671215"/>
                    </a:cubicBezTo>
                    <a:lnTo>
                      <a:pt x="329470" y="671215"/>
                    </a:lnTo>
                    <a:cubicBezTo>
                      <a:pt x="297720" y="671215"/>
                      <a:pt x="275396" y="665262"/>
                      <a:pt x="262497" y="653355"/>
                    </a:cubicBezTo>
                    <a:cubicBezTo>
                      <a:pt x="250095" y="640953"/>
                      <a:pt x="243894" y="617885"/>
                      <a:pt x="243894" y="584150"/>
                    </a:cubicBezTo>
                    <a:lnTo>
                      <a:pt x="243894" y="417463"/>
                    </a:lnTo>
                    <a:cubicBezTo>
                      <a:pt x="231492" y="427881"/>
                      <a:pt x="208671" y="443508"/>
                      <a:pt x="175433" y="464344"/>
                    </a:cubicBezTo>
                    <a:lnTo>
                      <a:pt x="133017" y="401836"/>
                    </a:lnTo>
                    <a:cubicBezTo>
                      <a:pt x="215368" y="364629"/>
                      <a:pt x="267458" y="322709"/>
                      <a:pt x="289286" y="276076"/>
                    </a:cubicBezTo>
                    <a:lnTo>
                      <a:pt x="170224" y="276076"/>
                    </a:lnTo>
                    <a:lnTo>
                      <a:pt x="170224" y="213568"/>
                    </a:lnTo>
                    <a:lnTo>
                      <a:pt x="284077" y="213568"/>
                    </a:lnTo>
                    <a:lnTo>
                      <a:pt x="284077" y="139154"/>
                    </a:lnTo>
                    <a:lnTo>
                      <a:pt x="185107" y="139154"/>
                    </a:lnTo>
                    <a:lnTo>
                      <a:pt x="185107" y="98970"/>
                    </a:lnTo>
                    <a:lnTo>
                      <a:pt x="139714" y="155525"/>
                    </a:lnTo>
                    <a:cubicBezTo>
                      <a:pt x="99034" y="118318"/>
                      <a:pt x="62075" y="89297"/>
                      <a:pt x="28837" y="68461"/>
                    </a:cubicBezTo>
                    <a:lnTo>
                      <a:pt x="77950" y="13394"/>
                    </a:lnTo>
                    <a:cubicBezTo>
                      <a:pt x="120118" y="40183"/>
                      <a:pt x="155837" y="64740"/>
                      <a:pt x="185107" y="87064"/>
                    </a:cubicBezTo>
                    <a:lnTo>
                      <a:pt x="185107" y="77390"/>
                    </a:lnTo>
                    <a:lnTo>
                      <a:pt x="284077" y="7739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76" name="圆角矩形 75"/>
          <p:cNvSpPr/>
          <p:nvPr/>
        </p:nvSpPr>
        <p:spPr>
          <a:xfrm>
            <a:off x="1988820" y="5094605"/>
            <a:ext cx="896620" cy="146367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圆角矩形 76"/>
          <p:cNvSpPr/>
          <p:nvPr/>
        </p:nvSpPr>
        <p:spPr>
          <a:xfrm>
            <a:off x="5255260" y="4192270"/>
            <a:ext cx="956310" cy="236537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515620" y="3558540"/>
            <a:ext cx="80778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400">
                <a:solidFill>
                  <a:sysClr val="windowText" lastClr="000000"/>
                </a:solidFill>
                <a:latin typeface="Helvetica Regular" charset="0"/>
                <a:cs typeface="Helvetica Regular" charset="0"/>
                <a:sym typeface="+mn-ea"/>
              </a:rPr>
              <a:t> Effietiveness of adaptive multimodal configuration </a:t>
            </a:r>
            <a:endParaRPr lang="en-US" altLang="en-US" sz="2400">
              <a:solidFill>
                <a:sysClr val="windowText" lastClr="000000"/>
              </a:solidFill>
              <a:latin typeface="Helvetica Regular" charset="0"/>
              <a:cs typeface="Helvetica Regular" charset="0"/>
              <a:sym typeface="+mn-ea"/>
            </a:endParaRPr>
          </a:p>
        </p:txBody>
      </p:sp>
      <p:sp>
        <p:nvSpPr>
          <p:cNvPr id="68" name="文本框 67"/>
          <p:cNvSpPr txBox="1"/>
          <p:nvPr>
            <p:custDataLst>
              <p:tags r:id="rId3"/>
            </p:custDataLst>
          </p:nvPr>
        </p:nvSpPr>
        <p:spPr>
          <a:xfrm>
            <a:off x="8047903" y="5341693"/>
            <a:ext cx="4275449" cy="1026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  <a:sym typeface="+mn-ea"/>
              </a:rPr>
              <a:t>Q3 (“existence detection”) configuration:  6FPS, Resnet-18</a:t>
            </a:r>
            <a:endParaRPr lang="en-US" sz="1600" dirty="0">
              <a:solidFill>
                <a:sysClr val="windowText" lastClr="000000"/>
              </a:solidFill>
              <a:latin typeface="Helvetica" pitchFamily="34" charset="0"/>
              <a:cs typeface="Helvetica" pitchFamily="34" charset="0"/>
              <a:sym typeface="+mn-ea"/>
            </a:endParaRPr>
          </a:p>
          <a:p>
            <a:pPr lvl="0" indent="0">
              <a:lnSpc>
                <a:spcPct val="150000"/>
              </a:lnSpc>
              <a:buFont typeface="Wingdings" panose="05000000000000000000" charset="0"/>
              <a:buNone/>
            </a:pPr>
            <a:endParaRPr lang="en-US" sz="1600" dirty="0">
              <a:solidFill>
                <a:sysClr val="windowText" lastClr="000000"/>
              </a:solidFill>
              <a:latin typeface="Helvetica" pitchFamily="34" charset="0"/>
              <a:cs typeface="Helvetica" pitchFamily="34" charset="0"/>
              <a:sym typeface="+mn-ea"/>
            </a:endParaRPr>
          </a:p>
        </p:txBody>
      </p:sp>
      <p:sp>
        <p:nvSpPr>
          <p:cNvPr id="70" name="文本框 69"/>
          <p:cNvSpPr txBox="1"/>
          <p:nvPr>
            <p:custDataLst>
              <p:tags r:id="rId4"/>
            </p:custDataLst>
          </p:nvPr>
        </p:nvSpPr>
        <p:spPr>
          <a:xfrm>
            <a:off x="8039967" y="4334827"/>
            <a:ext cx="4122420" cy="10267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  <a:sym typeface="+mn-ea"/>
              </a:rPr>
              <a:t>Q0 (“vehicle count”) configuration: 12FPS, Resnet-50</a:t>
            </a:r>
            <a:endParaRPr lang="en-US" sz="1600" dirty="0">
              <a:solidFill>
                <a:sysClr val="windowText" lastClr="000000"/>
              </a:solidFill>
              <a:latin typeface="Helvetica" pitchFamily="34" charset="0"/>
              <a:cs typeface="Helvetica" pitchFamily="34" charset="0"/>
              <a:sym typeface="+mn-ea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7352665" y="1625600"/>
            <a:ext cx="1395095" cy="1168400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圆角矩形 77"/>
          <p:cNvSpPr/>
          <p:nvPr/>
        </p:nvSpPr>
        <p:spPr>
          <a:xfrm>
            <a:off x="4262755" y="2261870"/>
            <a:ext cx="1548130" cy="38671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1085850" y="2863850"/>
            <a:ext cx="76962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圆角矩形 88"/>
          <p:cNvSpPr/>
          <p:nvPr/>
        </p:nvSpPr>
        <p:spPr>
          <a:xfrm>
            <a:off x="7352665" y="2802255"/>
            <a:ext cx="1395095" cy="48958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>
            <p:custDataLst>
              <p:tags r:id="rId5"/>
            </p:custDataLst>
          </p:nvPr>
        </p:nvSpPr>
        <p:spPr>
          <a:xfrm>
            <a:off x="1190625" y="2990850"/>
            <a:ext cx="123507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76" grpId="1" animBg="1"/>
      <p:bldP spid="77" grpId="0" bldLvl="0" animBg="1"/>
      <p:bldP spid="77" grpId="1" animBg="1"/>
      <p:bldP spid="84" grpId="0"/>
      <p:bldP spid="84" grpId="1"/>
      <p:bldP spid="68" grpId="0"/>
      <p:bldP spid="68" grpId="1"/>
      <p:bldP spid="70" grpId="0"/>
      <p:bldP spid="70" grpId="1"/>
      <p:bldP spid="74" grpId="0" animBg="1"/>
      <p:bldP spid="74" grpId="1" animBg="1"/>
      <p:bldP spid="78" grpId="0" bldLvl="0" animBg="1"/>
      <p:bldP spid="78" grpId="1" animBg="1"/>
      <p:bldP spid="88" grpId="0" bldLvl="0" animBg="1"/>
      <p:bldP spid="88" grpId="1" animBg="1"/>
      <p:bldP spid="89" grpId="0" bldLvl="0" animBg="1"/>
      <p:bldP spid="89" grpId="1" animBg="1"/>
      <p:bldP spid="65" grpId="0" bldLvl="0" animBg="1"/>
      <p:bldP spid="6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00.xml><?xml version="1.0" encoding="utf-8"?>
<p:tagLst xmlns:p="http://schemas.openxmlformats.org/presentationml/2006/main">
  <p:tag name="KSO_WM_BEAUTIFY_FLAG" val=""/>
</p:tagLst>
</file>

<file path=ppt/tags/tag1001.xml><?xml version="1.0" encoding="utf-8"?>
<p:tagLst xmlns:p="http://schemas.openxmlformats.org/presentationml/2006/main">
  <p:tag name="KSO_WM_BEAUTIFY_FLAG" val=""/>
</p:tagLst>
</file>

<file path=ppt/tags/tag1002.xml><?xml version="1.0" encoding="utf-8"?>
<p:tagLst xmlns:p="http://schemas.openxmlformats.org/presentationml/2006/main">
  <p:tag name="KSO_WM_BEAUTIFY_FLAG" val=""/>
</p:tagLst>
</file>

<file path=ppt/tags/tag1003.xml><?xml version="1.0" encoding="utf-8"?>
<p:tagLst xmlns:p="http://schemas.openxmlformats.org/presentationml/2006/main">
  <p:tag name="KSO_WM_BEAUTIFY_FLAG" val=""/>
</p:tagLst>
</file>

<file path=ppt/tags/tag1004.xml><?xml version="1.0" encoding="utf-8"?>
<p:tagLst xmlns:p="http://schemas.openxmlformats.org/presentationml/2006/main">
  <p:tag name="KSO_WM_BEAUTIFY_FLAG" val=""/>
</p:tagLst>
</file>

<file path=ppt/tags/tag1005.xml><?xml version="1.0" encoding="utf-8"?>
<p:tagLst xmlns:p="http://schemas.openxmlformats.org/presentationml/2006/main">
  <p:tag name="KSO_WM_BEAUTIFY_FLAG" val=""/>
</p:tagLst>
</file>

<file path=ppt/tags/tag1006.xml><?xml version="1.0" encoding="utf-8"?>
<p:tagLst xmlns:p="http://schemas.openxmlformats.org/presentationml/2006/main">
  <p:tag name="KSO_WM_BEAUTIFY_FLAG" val=""/>
</p:tagLst>
</file>

<file path=ppt/tags/tag1007.xml><?xml version="1.0" encoding="utf-8"?>
<p:tagLst xmlns:p="http://schemas.openxmlformats.org/presentationml/2006/main">
  <p:tag name="KSO_WM_BEAUTIFY_FLAG" val=""/>
</p:tagLst>
</file>

<file path=ppt/tags/tag1008.xml><?xml version="1.0" encoding="utf-8"?>
<p:tagLst xmlns:p="http://schemas.openxmlformats.org/presentationml/2006/main">
  <p:tag name="KSO_WM_BEAUTIFY_FLAG" val=""/>
</p:tagLst>
</file>

<file path=ppt/tags/tag1009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10.xml><?xml version="1.0" encoding="utf-8"?>
<p:tagLst xmlns:p="http://schemas.openxmlformats.org/presentationml/2006/main">
  <p:tag name="KSO_WM_BEAUTIFY_FLAG" val=""/>
</p:tagLst>
</file>

<file path=ppt/tags/tag1011.xml><?xml version="1.0" encoding="utf-8"?>
<p:tagLst xmlns:p="http://schemas.openxmlformats.org/presentationml/2006/main">
  <p:tag name="KSO_WM_BEAUTIFY_FLAG" val=""/>
</p:tagLst>
</file>

<file path=ppt/tags/tag1012.xml><?xml version="1.0" encoding="utf-8"?>
<p:tagLst xmlns:p="http://schemas.openxmlformats.org/presentationml/2006/main">
  <p:tag name="KSO_WM_BEAUTIFY_FLAG" val=""/>
</p:tagLst>
</file>

<file path=ppt/tags/tag1013.xml><?xml version="1.0" encoding="utf-8"?>
<p:tagLst xmlns:p="http://schemas.openxmlformats.org/presentationml/2006/main">
  <p:tag name="KSO_WM_BEAUTIFY_FLAG" val=""/>
</p:tagLst>
</file>

<file path=ppt/tags/tag1014.xml><?xml version="1.0" encoding="utf-8"?>
<p:tagLst xmlns:p="http://schemas.openxmlformats.org/presentationml/2006/main">
  <p:tag name="KSO_WM_BEAUTIFY_FLAG" val=""/>
</p:tagLst>
</file>

<file path=ppt/tags/tag1015.xml><?xml version="1.0" encoding="utf-8"?>
<p:tagLst xmlns:p="http://schemas.openxmlformats.org/presentationml/2006/main">
  <p:tag name="KSO_WM_BEAUTIFY_FLAG" val=""/>
</p:tagLst>
</file>

<file path=ppt/tags/tag1016.xml><?xml version="1.0" encoding="utf-8"?>
<p:tagLst xmlns:p="http://schemas.openxmlformats.org/presentationml/2006/main">
  <p:tag name="KSO_WM_BEAUTIFY_FLAG" val=""/>
</p:tagLst>
</file>

<file path=ppt/tags/tag1017.xml><?xml version="1.0" encoding="utf-8"?>
<p:tagLst xmlns:p="http://schemas.openxmlformats.org/presentationml/2006/main">
  <p:tag name="KSO_WM_BEAUTIFY_FLAG" val=""/>
</p:tagLst>
</file>

<file path=ppt/tags/tag1018.xml><?xml version="1.0" encoding="utf-8"?>
<p:tagLst xmlns:p="http://schemas.openxmlformats.org/presentationml/2006/main">
  <p:tag name="KSO_WM_BEAUTIFY_FLAG" val=""/>
</p:tagLst>
</file>

<file path=ppt/tags/tag1019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20.xml><?xml version="1.0" encoding="utf-8"?>
<p:tagLst xmlns:p="http://schemas.openxmlformats.org/presentationml/2006/main">
  <p:tag name="KSO_WM_BEAUTIFY_FLAG" val=""/>
</p:tagLst>
</file>

<file path=ppt/tags/tag1021.xml><?xml version="1.0" encoding="utf-8"?>
<p:tagLst xmlns:p="http://schemas.openxmlformats.org/presentationml/2006/main">
  <p:tag name="KSO_WM_BEAUTIFY_FLAG" val=""/>
</p:tagLst>
</file>

<file path=ppt/tags/tag1022.xml><?xml version="1.0" encoding="utf-8"?>
<p:tagLst xmlns:p="http://schemas.openxmlformats.org/presentationml/2006/main">
  <p:tag name="KSO_WM_BEAUTIFY_FLAG" val=""/>
</p:tagLst>
</file>

<file path=ppt/tags/tag1023.xml><?xml version="1.0" encoding="utf-8"?>
<p:tagLst xmlns:p="http://schemas.openxmlformats.org/presentationml/2006/main">
  <p:tag name="KSO_WM_BEAUTIFY_FLAG" val=""/>
</p:tagLst>
</file>

<file path=ppt/tags/tag1024.xml><?xml version="1.0" encoding="utf-8"?>
<p:tagLst xmlns:p="http://schemas.openxmlformats.org/presentationml/2006/main">
  <p:tag name="KSO_WM_BEAUTIFY_FLAG" val=""/>
</p:tagLst>
</file>

<file path=ppt/tags/tag1025.xml><?xml version="1.0" encoding="utf-8"?>
<p:tagLst xmlns:p="http://schemas.openxmlformats.org/presentationml/2006/main">
  <p:tag name="KSO_WM_BEAUTIFY_FLAG" val=""/>
</p:tagLst>
</file>

<file path=ppt/tags/tag1026.xml><?xml version="1.0" encoding="utf-8"?>
<p:tagLst xmlns:p="http://schemas.openxmlformats.org/presentationml/2006/main">
  <p:tag name="KSO_WM_BEAUTIFY_FLAG" val=""/>
</p:tagLst>
</file>

<file path=ppt/tags/tag1027.xml><?xml version="1.0" encoding="utf-8"?>
<p:tagLst xmlns:p="http://schemas.openxmlformats.org/presentationml/2006/main">
  <p:tag name="KSO_WM_BEAUTIFY_FLAG" val=""/>
</p:tagLst>
</file>

<file path=ppt/tags/tag1028.xml><?xml version="1.0" encoding="utf-8"?>
<p:tagLst xmlns:p="http://schemas.openxmlformats.org/presentationml/2006/main">
  <p:tag name="KSO_WM_BEAUTIFY_FLAG" val=""/>
</p:tagLst>
</file>

<file path=ppt/tags/tag1029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30.xml><?xml version="1.0" encoding="utf-8"?>
<p:tagLst xmlns:p="http://schemas.openxmlformats.org/presentationml/2006/main">
  <p:tag name="KSO_WM_BEAUTIFY_FLAG" val=""/>
</p:tagLst>
</file>

<file path=ppt/tags/tag1031.xml><?xml version="1.0" encoding="utf-8"?>
<p:tagLst xmlns:p="http://schemas.openxmlformats.org/presentationml/2006/main">
  <p:tag name="KSO_WM_BEAUTIFY_FLAG" val=""/>
</p:tagLst>
</file>

<file path=ppt/tags/tag1032.xml><?xml version="1.0" encoding="utf-8"?>
<p:tagLst xmlns:p="http://schemas.openxmlformats.org/presentationml/2006/main">
  <p:tag name="KSO_WM_BEAUTIFY_FLAG" val=""/>
</p:tagLst>
</file>

<file path=ppt/tags/tag1033.xml><?xml version="1.0" encoding="utf-8"?>
<p:tagLst xmlns:p="http://schemas.openxmlformats.org/presentationml/2006/main">
  <p:tag name="KSO_WM_BEAUTIFY_FLAG" val=""/>
</p:tagLst>
</file>

<file path=ppt/tags/tag1034.xml><?xml version="1.0" encoding="utf-8"?>
<p:tagLst xmlns:p="http://schemas.openxmlformats.org/presentationml/2006/main">
  <p:tag name="KSO_WM_BEAUTIFY_FLAG" val=""/>
</p:tagLst>
</file>

<file path=ppt/tags/tag1035.xml><?xml version="1.0" encoding="utf-8"?>
<p:tagLst xmlns:p="http://schemas.openxmlformats.org/presentationml/2006/main">
  <p:tag name="KSO_WM_BEAUTIFY_FLAG" val=""/>
</p:tagLst>
</file>

<file path=ppt/tags/tag1036.xml><?xml version="1.0" encoding="utf-8"?>
<p:tagLst xmlns:p="http://schemas.openxmlformats.org/presentationml/2006/main">
  <p:tag name="KSO_WM_BEAUTIFY_FLAG" val=""/>
</p:tagLst>
</file>

<file path=ppt/tags/tag1037.xml><?xml version="1.0" encoding="utf-8"?>
<p:tagLst xmlns:p="http://schemas.openxmlformats.org/presentationml/2006/main">
  <p:tag name="KSO_WM_BEAUTIFY_FLAG" val=""/>
</p:tagLst>
</file>

<file path=ppt/tags/tag1038.xml><?xml version="1.0" encoding="utf-8"?>
<p:tagLst xmlns:p="http://schemas.openxmlformats.org/presentationml/2006/main">
  <p:tag name="KSO_WM_BEAUTIFY_FLAG" val=""/>
</p:tagLst>
</file>

<file path=ppt/tags/tag1039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40.xml><?xml version="1.0" encoding="utf-8"?>
<p:tagLst xmlns:p="http://schemas.openxmlformats.org/presentationml/2006/main">
  <p:tag name="KSO_WM_BEAUTIFY_FLAG" val=""/>
</p:tagLst>
</file>

<file path=ppt/tags/tag1041.xml><?xml version="1.0" encoding="utf-8"?>
<p:tagLst xmlns:p="http://schemas.openxmlformats.org/presentationml/2006/main">
  <p:tag name="KSO_WM_BEAUTIFY_FLAG" val=""/>
</p:tagLst>
</file>

<file path=ppt/tags/tag1042.xml><?xml version="1.0" encoding="utf-8"?>
<p:tagLst xmlns:p="http://schemas.openxmlformats.org/presentationml/2006/main">
  <p:tag name="KSO_WM_BEAUTIFY_FLAG" val=""/>
</p:tagLst>
</file>

<file path=ppt/tags/tag1043.xml><?xml version="1.0" encoding="utf-8"?>
<p:tagLst xmlns:p="http://schemas.openxmlformats.org/presentationml/2006/main">
  <p:tag name="KSO_WM_BEAUTIFY_FLAG" val=""/>
</p:tagLst>
</file>

<file path=ppt/tags/tag1044.xml><?xml version="1.0" encoding="utf-8"?>
<p:tagLst xmlns:p="http://schemas.openxmlformats.org/presentationml/2006/main">
  <p:tag name="KSO_WM_BEAUTIFY_FLAG" val=""/>
</p:tagLst>
</file>

<file path=ppt/tags/tag1045.xml><?xml version="1.0" encoding="utf-8"?>
<p:tagLst xmlns:p="http://schemas.openxmlformats.org/presentationml/2006/main">
  <p:tag name="KSO_WM_BEAUTIFY_FLAG" val=""/>
</p:tagLst>
</file>

<file path=ppt/tags/tag1046.xml><?xml version="1.0" encoding="utf-8"?>
<p:tagLst xmlns:p="http://schemas.openxmlformats.org/presentationml/2006/main">
  <p:tag name="KSO_WM_BEAUTIFY_FLAG" val=""/>
</p:tagLst>
</file>

<file path=ppt/tags/tag1047.xml><?xml version="1.0" encoding="utf-8"?>
<p:tagLst xmlns:p="http://schemas.openxmlformats.org/presentationml/2006/main">
  <p:tag name="KSO_WM_BEAUTIFY_FLAG" val=""/>
</p:tagLst>
</file>

<file path=ppt/tags/tag1048.xml><?xml version="1.0" encoding="utf-8"?>
<p:tagLst xmlns:p="http://schemas.openxmlformats.org/presentationml/2006/main">
  <p:tag name="KSO_WM_BEAUTIFY_FLAG" val=""/>
</p:tagLst>
</file>

<file path=ppt/tags/tag1049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50.xml><?xml version="1.0" encoding="utf-8"?>
<p:tagLst xmlns:p="http://schemas.openxmlformats.org/presentationml/2006/main">
  <p:tag name="KSO_WM_BEAUTIFY_FLAG" val=""/>
</p:tagLst>
</file>

<file path=ppt/tags/tag1051.xml><?xml version="1.0" encoding="utf-8"?>
<p:tagLst xmlns:p="http://schemas.openxmlformats.org/presentationml/2006/main">
  <p:tag name="KSO_WM_BEAUTIFY_FLAG" val=""/>
</p:tagLst>
</file>

<file path=ppt/tags/tag1052.xml><?xml version="1.0" encoding="utf-8"?>
<p:tagLst xmlns:p="http://schemas.openxmlformats.org/presentationml/2006/main">
  <p:tag name="KSO_WM_BEAUTIFY_FLAG" val=""/>
</p:tagLst>
</file>

<file path=ppt/tags/tag1053.xml><?xml version="1.0" encoding="utf-8"?>
<p:tagLst xmlns:p="http://schemas.openxmlformats.org/presentationml/2006/main">
  <p:tag name="KSO_WM_BEAUTIFY_FLAG" val=""/>
</p:tagLst>
</file>

<file path=ppt/tags/tag1054.xml><?xml version="1.0" encoding="utf-8"?>
<p:tagLst xmlns:p="http://schemas.openxmlformats.org/presentationml/2006/main">
  <p:tag name="KSO_WM_BEAUTIFY_FLAG" val=""/>
</p:tagLst>
</file>

<file path=ppt/tags/tag1055.xml><?xml version="1.0" encoding="utf-8"?>
<p:tagLst xmlns:p="http://schemas.openxmlformats.org/presentationml/2006/main">
  <p:tag name="KSO_WM_BEAUTIFY_FLAG" val=""/>
</p:tagLst>
</file>

<file path=ppt/tags/tag1056.xml><?xml version="1.0" encoding="utf-8"?>
<p:tagLst xmlns:p="http://schemas.openxmlformats.org/presentationml/2006/main">
  <p:tag name="KSO_WM_BEAUTIFY_FLAG" val=""/>
</p:tagLst>
</file>

<file path=ppt/tags/tag1057.xml><?xml version="1.0" encoding="utf-8"?>
<p:tagLst xmlns:p="http://schemas.openxmlformats.org/presentationml/2006/main">
  <p:tag name="KSO_WM_BEAUTIFY_FLAG" val=""/>
</p:tagLst>
</file>

<file path=ppt/tags/tag1058.xml><?xml version="1.0" encoding="utf-8"?>
<p:tagLst xmlns:p="http://schemas.openxmlformats.org/presentationml/2006/main">
  <p:tag name="KSO_WM_BEAUTIFY_FLAG" val=""/>
</p:tagLst>
</file>

<file path=ppt/tags/tag1059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60.xml><?xml version="1.0" encoding="utf-8"?>
<p:tagLst xmlns:p="http://schemas.openxmlformats.org/presentationml/2006/main">
  <p:tag name="KSO_WM_BEAUTIFY_FLAG" val=""/>
</p:tagLst>
</file>

<file path=ppt/tags/tag1061.xml><?xml version="1.0" encoding="utf-8"?>
<p:tagLst xmlns:p="http://schemas.openxmlformats.org/presentationml/2006/main">
  <p:tag name="KSO_WM_BEAUTIFY_FLAG" val=""/>
</p:tagLst>
</file>

<file path=ppt/tags/tag1062.xml><?xml version="1.0" encoding="utf-8"?>
<p:tagLst xmlns:p="http://schemas.openxmlformats.org/presentationml/2006/main">
  <p:tag name="KSO_WM_BEAUTIFY_FLAG" val=""/>
</p:tagLst>
</file>

<file path=ppt/tags/tag1063.xml><?xml version="1.0" encoding="utf-8"?>
<p:tagLst xmlns:p="http://schemas.openxmlformats.org/presentationml/2006/main">
  <p:tag name="KSO_WM_BEAUTIFY_FLAG" val=""/>
</p:tagLst>
</file>

<file path=ppt/tags/tag1064.xml><?xml version="1.0" encoding="utf-8"?>
<p:tagLst xmlns:p="http://schemas.openxmlformats.org/presentationml/2006/main">
  <p:tag name="KSO_WM_BEAUTIFY_FLAG" val=""/>
</p:tagLst>
</file>

<file path=ppt/tags/tag1065.xml><?xml version="1.0" encoding="utf-8"?>
<p:tagLst xmlns:p="http://schemas.openxmlformats.org/presentationml/2006/main">
  <p:tag name="KSO_WM_BEAUTIFY_FLAG" val=""/>
</p:tagLst>
</file>

<file path=ppt/tags/tag1066.xml><?xml version="1.0" encoding="utf-8"?>
<p:tagLst xmlns:p="http://schemas.openxmlformats.org/presentationml/2006/main">
  <p:tag name="KSO_WM_BEAUTIFY_FLAG" val=""/>
</p:tagLst>
</file>

<file path=ppt/tags/tag1067.xml><?xml version="1.0" encoding="utf-8"?>
<p:tagLst xmlns:p="http://schemas.openxmlformats.org/presentationml/2006/main">
  <p:tag name="KSO_WM_BEAUTIFY_FLAG" val=""/>
</p:tagLst>
</file>

<file path=ppt/tags/tag1068.xml><?xml version="1.0" encoding="utf-8"?>
<p:tagLst xmlns:p="http://schemas.openxmlformats.org/presentationml/2006/main">
  <p:tag name="KSO_WM_BEAUTIFY_FLAG" val=""/>
</p:tagLst>
</file>

<file path=ppt/tags/tag1069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70.xml><?xml version="1.0" encoding="utf-8"?>
<p:tagLst xmlns:p="http://schemas.openxmlformats.org/presentationml/2006/main">
  <p:tag name="KSO_WM_BEAUTIFY_FLAG" val=""/>
</p:tagLst>
</file>

<file path=ppt/tags/tag1071.xml><?xml version="1.0" encoding="utf-8"?>
<p:tagLst xmlns:p="http://schemas.openxmlformats.org/presentationml/2006/main">
  <p:tag name="KSO_WM_BEAUTIFY_FLAG" val=""/>
</p:tagLst>
</file>

<file path=ppt/tags/tag1072.xml><?xml version="1.0" encoding="utf-8"?>
<p:tagLst xmlns:p="http://schemas.openxmlformats.org/presentationml/2006/main">
  <p:tag name="KSO_WM_BEAUTIFY_FLAG" val=""/>
</p:tagLst>
</file>

<file path=ppt/tags/tag1073.xml><?xml version="1.0" encoding="utf-8"?>
<p:tagLst xmlns:p="http://schemas.openxmlformats.org/presentationml/2006/main">
  <p:tag name="KSO_WM_BEAUTIFY_FLAG" val=""/>
</p:tagLst>
</file>

<file path=ppt/tags/tag1074.xml><?xml version="1.0" encoding="utf-8"?>
<p:tagLst xmlns:p="http://schemas.openxmlformats.org/presentationml/2006/main">
  <p:tag name="KSO_WM_BEAUTIFY_FLAG" val=""/>
</p:tagLst>
</file>

<file path=ppt/tags/tag1075.xml><?xml version="1.0" encoding="utf-8"?>
<p:tagLst xmlns:p="http://schemas.openxmlformats.org/presentationml/2006/main">
  <p:tag name="KSO_WM_BEAUTIFY_FLAG" val=""/>
</p:tagLst>
</file>

<file path=ppt/tags/tag1076.xml><?xml version="1.0" encoding="utf-8"?>
<p:tagLst xmlns:p="http://schemas.openxmlformats.org/presentationml/2006/main">
  <p:tag name="KSO_WM_BEAUTIFY_FLAG" val=""/>
</p:tagLst>
</file>

<file path=ppt/tags/tag1077.xml><?xml version="1.0" encoding="utf-8"?>
<p:tagLst xmlns:p="http://schemas.openxmlformats.org/presentationml/2006/main">
  <p:tag name="KSO_WM_BEAUTIFY_FLAG" val=""/>
</p:tagLst>
</file>

<file path=ppt/tags/tag1078.xml><?xml version="1.0" encoding="utf-8"?>
<p:tagLst xmlns:p="http://schemas.openxmlformats.org/presentationml/2006/main">
  <p:tag name="KSO_WM_BEAUTIFY_FLAG" val=""/>
</p:tagLst>
</file>

<file path=ppt/tags/tag1079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80.xml><?xml version="1.0" encoding="utf-8"?>
<p:tagLst xmlns:p="http://schemas.openxmlformats.org/presentationml/2006/main">
  <p:tag name="KSO_WM_BEAUTIFY_FLAG" val=""/>
</p:tagLst>
</file>

<file path=ppt/tags/tag1081.xml><?xml version="1.0" encoding="utf-8"?>
<p:tagLst xmlns:p="http://schemas.openxmlformats.org/presentationml/2006/main">
  <p:tag name="KSO_WM_BEAUTIFY_FLAG" val=""/>
</p:tagLst>
</file>

<file path=ppt/tags/tag1082.xml><?xml version="1.0" encoding="utf-8"?>
<p:tagLst xmlns:p="http://schemas.openxmlformats.org/presentationml/2006/main">
  <p:tag name="KSO_WM_BEAUTIFY_FLAG" val=""/>
</p:tagLst>
</file>

<file path=ppt/tags/tag1083.xml><?xml version="1.0" encoding="utf-8"?>
<p:tagLst xmlns:p="http://schemas.openxmlformats.org/presentationml/2006/main">
  <p:tag name="KSO_WM_BEAUTIFY_FLAG" val=""/>
</p:tagLst>
</file>

<file path=ppt/tags/tag1084.xml><?xml version="1.0" encoding="utf-8"?>
<p:tagLst xmlns:p="http://schemas.openxmlformats.org/presentationml/2006/main">
  <p:tag name="KSO_WM_BEAUTIFY_FLAG" val=""/>
</p:tagLst>
</file>

<file path=ppt/tags/tag1085.xml><?xml version="1.0" encoding="utf-8"?>
<p:tagLst xmlns:p="http://schemas.openxmlformats.org/presentationml/2006/main">
  <p:tag name="KSO_WM_BEAUTIFY_FLAG" val=""/>
</p:tagLst>
</file>

<file path=ppt/tags/tag1086.xml><?xml version="1.0" encoding="utf-8"?>
<p:tagLst xmlns:p="http://schemas.openxmlformats.org/presentationml/2006/main">
  <p:tag name="KSO_WM_BEAUTIFY_FLAG" val=""/>
</p:tagLst>
</file>

<file path=ppt/tags/tag1087.xml><?xml version="1.0" encoding="utf-8"?>
<p:tagLst xmlns:p="http://schemas.openxmlformats.org/presentationml/2006/main">
  <p:tag name="KSO_WM_BEAUTIFY_FLAG" val=""/>
</p:tagLst>
</file>

<file path=ppt/tags/tag1088.xml><?xml version="1.0" encoding="utf-8"?>
<p:tagLst xmlns:p="http://schemas.openxmlformats.org/presentationml/2006/main">
  <p:tag name="KSO_WM_BEAUTIFY_FLAG" val=""/>
</p:tagLst>
</file>

<file path=ppt/tags/tag1089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090.xml><?xml version="1.0" encoding="utf-8"?>
<p:tagLst xmlns:p="http://schemas.openxmlformats.org/presentationml/2006/main">
  <p:tag name="KSO_WM_BEAUTIFY_FLAG" val=""/>
</p:tagLst>
</file>

<file path=ppt/tags/tag1091.xml><?xml version="1.0" encoding="utf-8"?>
<p:tagLst xmlns:p="http://schemas.openxmlformats.org/presentationml/2006/main">
  <p:tag name="KSO_WM_BEAUTIFY_FLAG" val=""/>
</p:tagLst>
</file>

<file path=ppt/tags/tag1092.xml><?xml version="1.0" encoding="utf-8"?>
<p:tagLst xmlns:p="http://schemas.openxmlformats.org/presentationml/2006/main">
  <p:tag name="KSO_WM_BEAUTIFY_FLAG" val=""/>
</p:tagLst>
</file>

<file path=ppt/tags/tag1093.xml><?xml version="1.0" encoding="utf-8"?>
<p:tagLst xmlns:p="http://schemas.openxmlformats.org/presentationml/2006/main">
  <p:tag name="KSO_WM_BEAUTIFY_FLAG" val=""/>
</p:tagLst>
</file>

<file path=ppt/tags/tag1094.xml><?xml version="1.0" encoding="utf-8"?>
<p:tagLst xmlns:p="http://schemas.openxmlformats.org/presentationml/2006/main">
  <p:tag name="KSO_WM_BEAUTIFY_FLAG" val=""/>
</p:tagLst>
</file>

<file path=ppt/tags/tag1095.xml><?xml version="1.0" encoding="utf-8"?>
<p:tagLst xmlns:p="http://schemas.openxmlformats.org/presentationml/2006/main">
  <p:tag name="KSO_WM_BEAUTIFY_FLAG" val=""/>
</p:tagLst>
</file>

<file path=ppt/tags/tag1096.xml><?xml version="1.0" encoding="utf-8"?>
<p:tagLst xmlns:p="http://schemas.openxmlformats.org/presentationml/2006/main">
  <p:tag name="KSO_WM_BEAUTIFY_FLAG" val=""/>
</p:tagLst>
</file>

<file path=ppt/tags/tag1097.xml><?xml version="1.0" encoding="utf-8"?>
<p:tagLst xmlns:p="http://schemas.openxmlformats.org/presentationml/2006/main">
  <p:tag name="KSO_WM_BEAUTIFY_FLAG" val=""/>
</p:tagLst>
</file>

<file path=ppt/tags/tag1098.xml><?xml version="1.0" encoding="utf-8"?>
<p:tagLst xmlns:p="http://schemas.openxmlformats.org/presentationml/2006/main">
  <p:tag name="KSO_WM_BEAUTIFY_FLAG" val=""/>
</p:tagLst>
</file>

<file path=ppt/tags/tag109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00.xml><?xml version="1.0" encoding="utf-8"?>
<p:tagLst xmlns:p="http://schemas.openxmlformats.org/presentationml/2006/main">
  <p:tag name="KSO_WM_BEAUTIFY_FLAG" val=""/>
</p:tagLst>
</file>

<file path=ppt/tags/tag1101.xml><?xml version="1.0" encoding="utf-8"?>
<p:tagLst xmlns:p="http://schemas.openxmlformats.org/presentationml/2006/main">
  <p:tag name="KSO_WM_BEAUTIFY_FLAG" val=""/>
</p:tagLst>
</file>

<file path=ppt/tags/tag1102.xml><?xml version="1.0" encoding="utf-8"?>
<p:tagLst xmlns:p="http://schemas.openxmlformats.org/presentationml/2006/main">
  <p:tag name="KSO_WM_BEAUTIFY_FLAG" val=""/>
</p:tagLst>
</file>

<file path=ppt/tags/tag1103.xml><?xml version="1.0" encoding="utf-8"?>
<p:tagLst xmlns:p="http://schemas.openxmlformats.org/presentationml/2006/main">
  <p:tag name="KSO_WM_BEAUTIFY_FLAG" val=""/>
</p:tagLst>
</file>

<file path=ppt/tags/tag1104.xml><?xml version="1.0" encoding="utf-8"?>
<p:tagLst xmlns:p="http://schemas.openxmlformats.org/presentationml/2006/main">
  <p:tag name="KSO_WM_BEAUTIFY_FLAG" val=""/>
</p:tagLst>
</file>

<file path=ppt/tags/tag1105.xml><?xml version="1.0" encoding="utf-8"?>
<p:tagLst xmlns:p="http://schemas.openxmlformats.org/presentationml/2006/main">
  <p:tag name="KSO_WM_BEAUTIFY_FLAG" val=""/>
</p:tagLst>
</file>

<file path=ppt/tags/tag1106.xml><?xml version="1.0" encoding="utf-8"?>
<p:tagLst xmlns:p="http://schemas.openxmlformats.org/presentationml/2006/main">
  <p:tag name="KSO_WM_BEAUTIFY_FLAG" val=""/>
</p:tagLst>
</file>

<file path=ppt/tags/tag1107.xml><?xml version="1.0" encoding="utf-8"?>
<p:tagLst xmlns:p="http://schemas.openxmlformats.org/presentationml/2006/main">
  <p:tag name="KSO_WM_BEAUTIFY_FLAG" val=""/>
</p:tagLst>
</file>

<file path=ppt/tags/tag1108.xml><?xml version="1.0" encoding="utf-8"?>
<p:tagLst xmlns:p="http://schemas.openxmlformats.org/presentationml/2006/main">
  <p:tag name="KSO_WM_BEAUTIFY_FLAG" val=""/>
</p:tagLst>
</file>

<file path=ppt/tags/tag1109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10.xml><?xml version="1.0" encoding="utf-8"?>
<p:tagLst xmlns:p="http://schemas.openxmlformats.org/presentationml/2006/main">
  <p:tag name="KSO_WM_BEAUTIFY_FLAG" val=""/>
</p:tagLst>
</file>

<file path=ppt/tags/tag1111.xml><?xml version="1.0" encoding="utf-8"?>
<p:tagLst xmlns:p="http://schemas.openxmlformats.org/presentationml/2006/main">
  <p:tag name="KSO_WM_BEAUTIFY_FLAG" val=""/>
</p:tagLst>
</file>

<file path=ppt/tags/tag1112.xml><?xml version="1.0" encoding="utf-8"?>
<p:tagLst xmlns:p="http://schemas.openxmlformats.org/presentationml/2006/main">
  <p:tag name="KSO_WM_BEAUTIFY_FLAG" val=""/>
</p:tagLst>
</file>

<file path=ppt/tags/tag1113.xml><?xml version="1.0" encoding="utf-8"?>
<p:tagLst xmlns:p="http://schemas.openxmlformats.org/presentationml/2006/main">
  <p:tag name="KSO_WM_BEAUTIFY_FLAG" val=""/>
</p:tagLst>
</file>

<file path=ppt/tags/tag1114.xml><?xml version="1.0" encoding="utf-8"?>
<p:tagLst xmlns:p="http://schemas.openxmlformats.org/presentationml/2006/main">
  <p:tag name="KSO_WM_BEAUTIFY_FLAG" val=""/>
</p:tagLst>
</file>

<file path=ppt/tags/tag1115.xml><?xml version="1.0" encoding="utf-8"?>
<p:tagLst xmlns:p="http://schemas.openxmlformats.org/presentationml/2006/main">
  <p:tag name="KSO_WM_BEAUTIFY_FLAG" val=""/>
</p:tagLst>
</file>

<file path=ppt/tags/tag1116.xml><?xml version="1.0" encoding="utf-8"?>
<p:tagLst xmlns:p="http://schemas.openxmlformats.org/presentationml/2006/main">
  <p:tag name="KSO_WM_BEAUTIFY_FLAG" val=""/>
</p:tagLst>
</file>

<file path=ppt/tags/tag1117.xml><?xml version="1.0" encoding="utf-8"?>
<p:tagLst xmlns:p="http://schemas.openxmlformats.org/presentationml/2006/main">
  <p:tag name="KSO_WM_BEAUTIFY_FLAG" val=""/>
</p:tagLst>
</file>

<file path=ppt/tags/tag1118.xml><?xml version="1.0" encoding="utf-8"?>
<p:tagLst xmlns:p="http://schemas.openxmlformats.org/presentationml/2006/main">
  <p:tag name="KSO_WM_BEAUTIFY_FLAG" val=""/>
</p:tagLst>
</file>

<file path=ppt/tags/tag1119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20.xml><?xml version="1.0" encoding="utf-8"?>
<p:tagLst xmlns:p="http://schemas.openxmlformats.org/presentationml/2006/main">
  <p:tag name="KSO_WM_BEAUTIFY_FLAG" val=""/>
</p:tagLst>
</file>

<file path=ppt/tags/tag1121.xml><?xml version="1.0" encoding="utf-8"?>
<p:tagLst xmlns:p="http://schemas.openxmlformats.org/presentationml/2006/main">
  <p:tag name="KSO_WM_BEAUTIFY_FLAG" val=""/>
</p:tagLst>
</file>

<file path=ppt/tags/tag1122.xml><?xml version="1.0" encoding="utf-8"?>
<p:tagLst xmlns:p="http://schemas.openxmlformats.org/presentationml/2006/main">
  <p:tag name="KSO_WM_BEAUTIFY_FLAG" val=""/>
</p:tagLst>
</file>

<file path=ppt/tags/tag1123.xml><?xml version="1.0" encoding="utf-8"?>
<p:tagLst xmlns:p="http://schemas.openxmlformats.org/presentationml/2006/main">
  <p:tag name="KSO_WM_BEAUTIFY_FLAG" val=""/>
</p:tagLst>
</file>

<file path=ppt/tags/tag1124.xml><?xml version="1.0" encoding="utf-8"?>
<p:tagLst xmlns:p="http://schemas.openxmlformats.org/presentationml/2006/main">
  <p:tag name="KSO_WM_BEAUTIFY_FLAG" val=""/>
</p:tagLst>
</file>

<file path=ppt/tags/tag1125.xml><?xml version="1.0" encoding="utf-8"?>
<p:tagLst xmlns:p="http://schemas.openxmlformats.org/presentationml/2006/main">
  <p:tag name="KSO_WM_BEAUTIFY_FLAG" val=""/>
</p:tagLst>
</file>

<file path=ppt/tags/tag1126.xml><?xml version="1.0" encoding="utf-8"?>
<p:tagLst xmlns:p="http://schemas.openxmlformats.org/presentationml/2006/main">
  <p:tag name="KSO_WM_BEAUTIFY_FLAG" val=""/>
</p:tagLst>
</file>

<file path=ppt/tags/tag1127.xml><?xml version="1.0" encoding="utf-8"?>
<p:tagLst xmlns:p="http://schemas.openxmlformats.org/presentationml/2006/main">
  <p:tag name="KSO_WM_BEAUTIFY_FLAG" val=""/>
</p:tagLst>
</file>

<file path=ppt/tags/tag1128.xml><?xml version="1.0" encoding="utf-8"?>
<p:tagLst xmlns:p="http://schemas.openxmlformats.org/presentationml/2006/main">
  <p:tag name="KSO_WM_BEAUTIFY_FLAG" val=""/>
</p:tagLst>
</file>

<file path=ppt/tags/tag1129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30.xml><?xml version="1.0" encoding="utf-8"?>
<p:tagLst xmlns:p="http://schemas.openxmlformats.org/presentationml/2006/main">
  <p:tag name="KSO_WM_BEAUTIFY_FLAG" val=""/>
</p:tagLst>
</file>

<file path=ppt/tags/tag1131.xml><?xml version="1.0" encoding="utf-8"?>
<p:tagLst xmlns:p="http://schemas.openxmlformats.org/presentationml/2006/main">
  <p:tag name="KSO_WM_BEAUTIFY_FLAG" val=""/>
</p:tagLst>
</file>

<file path=ppt/tags/tag1132.xml><?xml version="1.0" encoding="utf-8"?>
<p:tagLst xmlns:p="http://schemas.openxmlformats.org/presentationml/2006/main">
  <p:tag name="KSO_WM_BEAUTIFY_FLAG" val=""/>
</p:tagLst>
</file>

<file path=ppt/tags/tag1133.xml><?xml version="1.0" encoding="utf-8"?>
<p:tagLst xmlns:p="http://schemas.openxmlformats.org/presentationml/2006/main">
  <p:tag name="KSO_WM_BEAUTIFY_FLAG" val=""/>
</p:tagLst>
</file>

<file path=ppt/tags/tag1134.xml><?xml version="1.0" encoding="utf-8"?>
<p:tagLst xmlns:p="http://schemas.openxmlformats.org/presentationml/2006/main">
  <p:tag name="KSO_WM_BEAUTIFY_FLAG" val=""/>
</p:tagLst>
</file>

<file path=ppt/tags/tag1135.xml><?xml version="1.0" encoding="utf-8"?>
<p:tagLst xmlns:p="http://schemas.openxmlformats.org/presentationml/2006/main">
  <p:tag name="KSO_WM_BEAUTIFY_FLAG" val=""/>
</p:tagLst>
</file>

<file path=ppt/tags/tag1136.xml><?xml version="1.0" encoding="utf-8"?>
<p:tagLst xmlns:p="http://schemas.openxmlformats.org/presentationml/2006/main">
  <p:tag name="KSO_WM_BEAUTIFY_FLAG" val=""/>
</p:tagLst>
</file>

<file path=ppt/tags/tag1137.xml><?xml version="1.0" encoding="utf-8"?>
<p:tagLst xmlns:p="http://schemas.openxmlformats.org/presentationml/2006/main">
  <p:tag name="KSO_WM_BEAUTIFY_FLAG" val=""/>
</p:tagLst>
</file>

<file path=ppt/tags/tag1138.xml><?xml version="1.0" encoding="utf-8"?>
<p:tagLst xmlns:p="http://schemas.openxmlformats.org/presentationml/2006/main">
  <p:tag name="KSO_WM_BEAUTIFY_FLAG" val=""/>
</p:tagLst>
</file>

<file path=ppt/tags/tag1139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40.xml><?xml version="1.0" encoding="utf-8"?>
<p:tagLst xmlns:p="http://schemas.openxmlformats.org/presentationml/2006/main">
  <p:tag name="KSO_WM_BEAUTIFY_FLAG" val=""/>
</p:tagLst>
</file>

<file path=ppt/tags/tag1141.xml><?xml version="1.0" encoding="utf-8"?>
<p:tagLst xmlns:p="http://schemas.openxmlformats.org/presentationml/2006/main">
  <p:tag name="KSO_WM_BEAUTIFY_FLAG" val=""/>
</p:tagLst>
</file>

<file path=ppt/tags/tag1142.xml><?xml version="1.0" encoding="utf-8"?>
<p:tagLst xmlns:p="http://schemas.openxmlformats.org/presentationml/2006/main">
  <p:tag name="KSO_WM_BEAUTIFY_FLAG" val=""/>
</p:tagLst>
</file>

<file path=ppt/tags/tag1143.xml><?xml version="1.0" encoding="utf-8"?>
<p:tagLst xmlns:p="http://schemas.openxmlformats.org/presentationml/2006/main">
  <p:tag name="KSO_WM_BEAUTIFY_FLAG" val=""/>
</p:tagLst>
</file>

<file path=ppt/tags/tag1144.xml><?xml version="1.0" encoding="utf-8"?>
<p:tagLst xmlns:p="http://schemas.openxmlformats.org/presentationml/2006/main">
  <p:tag name="KSO_WM_BEAUTIFY_FLAG" val=""/>
</p:tagLst>
</file>

<file path=ppt/tags/tag1145.xml><?xml version="1.0" encoding="utf-8"?>
<p:tagLst xmlns:p="http://schemas.openxmlformats.org/presentationml/2006/main">
  <p:tag name="KSO_WM_BEAUTIFY_FLAG" val=""/>
</p:tagLst>
</file>

<file path=ppt/tags/tag1146.xml><?xml version="1.0" encoding="utf-8"?>
<p:tagLst xmlns:p="http://schemas.openxmlformats.org/presentationml/2006/main">
  <p:tag name="KSO_WM_BEAUTIFY_FLAG" val=""/>
</p:tagLst>
</file>

<file path=ppt/tags/tag1147.xml><?xml version="1.0" encoding="utf-8"?>
<p:tagLst xmlns:p="http://schemas.openxmlformats.org/presentationml/2006/main">
  <p:tag name="KSO_WM_BEAUTIFY_FLAG" val=""/>
</p:tagLst>
</file>

<file path=ppt/tags/tag1148.xml><?xml version="1.0" encoding="utf-8"?>
<p:tagLst xmlns:p="http://schemas.openxmlformats.org/presentationml/2006/main">
  <p:tag name="KSO_WM_BEAUTIFY_FLAG" val=""/>
</p:tagLst>
</file>

<file path=ppt/tags/tag1149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50.xml><?xml version="1.0" encoding="utf-8"?>
<p:tagLst xmlns:p="http://schemas.openxmlformats.org/presentationml/2006/main">
  <p:tag name="KSO_WM_BEAUTIFY_FLAG" val=""/>
</p:tagLst>
</file>

<file path=ppt/tags/tag1151.xml><?xml version="1.0" encoding="utf-8"?>
<p:tagLst xmlns:p="http://schemas.openxmlformats.org/presentationml/2006/main">
  <p:tag name="KSO_WM_BEAUTIFY_FLAG" val=""/>
</p:tagLst>
</file>

<file path=ppt/tags/tag1152.xml><?xml version="1.0" encoding="utf-8"?>
<p:tagLst xmlns:p="http://schemas.openxmlformats.org/presentationml/2006/main">
  <p:tag name="KSO_WM_BEAUTIFY_FLAG" val=""/>
</p:tagLst>
</file>

<file path=ppt/tags/tag1153.xml><?xml version="1.0" encoding="utf-8"?>
<p:tagLst xmlns:p="http://schemas.openxmlformats.org/presentationml/2006/main">
  <p:tag name="KSO_WM_BEAUTIFY_FLAG" val=""/>
</p:tagLst>
</file>

<file path=ppt/tags/tag1154.xml><?xml version="1.0" encoding="utf-8"?>
<p:tagLst xmlns:p="http://schemas.openxmlformats.org/presentationml/2006/main">
  <p:tag name="KSO_WM_BEAUTIFY_FLAG" val=""/>
</p:tagLst>
</file>

<file path=ppt/tags/tag1155.xml><?xml version="1.0" encoding="utf-8"?>
<p:tagLst xmlns:p="http://schemas.openxmlformats.org/presentationml/2006/main">
  <p:tag name="KSO_WM_BEAUTIFY_FLAG" val=""/>
</p:tagLst>
</file>

<file path=ppt/tags/tag1156.xml><?xml version="1.0" encoding="utf-8"?>
<p:tagLst xmlns:p="http://schemas.openxmlformats.org/presentationml/2006/main">
  <p:tag name="KSO_WM_BEAUTIFY_FLAG" val=""/>
</p:tagLst>
</file>

<file path=ppt/tags/tag1157.xml><?xml version="1.0" encoding="utf-8"?>
<p:tagLst xmlns:p="http://schemas.openxmlformats.org/presentationml/2006/main">
  <p:tag name="KSO_WM_BEAUTIFY_FLAG" val=""/>
</p:tagLst>
</file>

<file path=ppt/tags/tag1158.xml><?xml version="1.0" encoding="utf-8"?>
<p:tagLst xmlns:p="http://schemas.openxmlformats.org/presentationml/2006/main">
  <p:tag name="KSO_WM_BEAUTIFY_FLAG" val=""/>
</p:tagLst>
</file>

<file path=ppt/tags/tag1159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60.xml><?xml version="1.0" encoding="utf-8"?>
<p:tagLst xmlns:p="http://schemas.openxmlformats.org/presentationml/2006/main">
  <p:tag name="KSO_WM_BEAUTIFY_FLAG" val=""/>
</p:tagLst>
</file>

<file path=ppt/tags/tag1161.xml><?xml version="1.0" encoding="utf-8"?>
<p:tagLst xmlns:p="http://schemas.openxmlformats.org/presentationml/2006/main">
  <p:tag name="KSO_WM_BEAUTIFY_FLAG" val=""/>
</p:tagLst>
</file>

<file path=ppt/tags/tag1162.xml><?xml version="1.0" encoding="utf-8"?>
<p:tagLst xmlns:p="http://schemas.openxmlformats.org/presentationml/2006/main">
  <p:tag name="KSO_WM_BEAUTIFY_FLAG" val=""/>
</p:tagLst>
</file>

<file path=ppt/tags/tag1163.xml><?xml version="1.0" encoding="utf-8"?>
<p:tagLst xmlns:p="http://schemas.openxmlformats.org/presentationml/2006/main">
  <p:tag name="KSO_WM_BEAUTIFY_FLAG" val=""/>
</p:tagLst>
</file>

<file path=ppt/tags/tag1164.xml><?xml version="1.0" encoding="utf-8"?>
<p:tagLst xmlns:p="http://schemas.openxmlformats.org/presentationml/2006/main">
  <p:tag name="KSO_WM_BEAUTIFY_FLAG" val=""/>
</p:tagLst>
</file>

<file path=ppt/tags/tag1165.xml><?xml version="1.0" encoding="utf-8"?>
<p:tagLst xmlns:p="http://schemas.openxmlformats.org/presentationml/2006/main">
  <p:tag name="KSO_WM_BEAUTIFY_FLAG" val=""/>
</p:tagLst>
</file>

<file path=ppt/tags/tag1166.xml><?xml version="1.0" encoding="utf-8"?>
<p:tagLst xmlns:p="http://schemas.openxmlformats.org/presentationml/2006/main">
  <p:tag name="KSO_WM_BEAUTIFY_FLAG" val=""/>
</p:tagLst>
</file>

<file path=ppt/tags/tag1167.xml><?xml version="1.0" encoding="utf-8"?>
<p:tagLst xmlns:p="http://schemas.openxmlformats.org/presentationml/2006/main">
  <p:tag name="KSO_WM_BEAUTIFY_FLAG" val=""/>
</p:tagLst>
</file>

<file path=ppt/tags/tag1168.xml><?xml version="1.0" encoding="utf-8"?>
<p:tagLst xmlns:p="http://schemas.openxmlformats.org/presentationml/2006/main">
  <p:tag name="KSO_WM_BEAUTIFY_FLAG" val=""/>
</p:tagLst>
</file>

<file path=ppt/tags/tag1169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70.xml><?xml version="1.0" encoding="utf-8"?>
<p:tagLst xmlns:p="http://schemas.openxmlformats.org/presentationml/2006/main">
  <p:tag name="KSO_WM_BEAUTIFY_FLAG" val=""/>
</p:tagLst>
</file>

<file path=ppt/tags/tag1171.xml><?xml version="1.0" encoding="utf-8"?>
<p:tagLst xmlns:p="http://schemas.openxmlformats.org/presentationml/2006/main">
  <p:tag name="KSO_WM_BEAUTIFY_FLAG" val=""/>
</p:tagLst>
</file>

<file path=ppt/tags/tag1172.xml><?xml version="1.0" encoding="utf-8"?>
<p:tagLst xmlns:p="http://schemas.openxmlformats.org/presentationml/2006/main">
  <p:tag name="KSO_WM_BEAUTIFY_FLAG" val=""/>
</p:tagLst>
</file>

<file path=ppt/tags/tag1173.xml><?xml version="1.0" encoding="utf-8"?>
<p:tagLst xmlns:p="http://schemas.openxmlformats.org/presentationml/2006/main">
  <p:tag name="KSO_WM_BEAUTIFY_FLAG" val=""/>
</p:tagLst>
</file>

<file path=ppt/tags/tag1174.xml><?xml version="1.0" encoding="utf-8"?>
<p:tagLst xmlns:p="http://schemas.openxmlformats.org/presentationml/2006/main">
  <p:tag name="KSO_WM_BEAUTIFY_FLAG" val=""/>
</p:tagLst>
</file>

<file path=ppt/tags/tag1175.xml><?xml version="1.0" encoding="utf-8"?>
<p:tagLst xmlns:p="http://schemas.openxmlformats.org/presentationml/2006/main">
  <p:tag name="KSO_WM_BEAUTIFY_FLAG" val=""/>
</p:tagLst>
</file>

<file path=ppt/tags/tag1176.xml><?xml version="1.0" encoding="utf-8"?>
<p:tagLst xmlns:p="http://schemas.openxmlformats.org/presentationml/2006/main">
  <p:tag name="KSO_WM_BEAUTIFY_FLAG" val=""/>
</p:tagLst>
</file>

<file path=ppt/tags/tag1177.xml><?xml version="1.0" encoding="utf-8"?>
<p:tagLst xmlns:p="http://schemas.openxmlformats.org/presentationml/2006/main">
  <p:tag name="KSO_WM_BEAUTIFY_FLAG" val=""/>
</p:tagLst>
</file>

<file path=ppt/tags/tag1178.xml><?xml version="1.0" encoding="utf-8"?>
<p:tagLst xmlns:p="http://schemas.openxmlformats.org/presentationml/2006/main">
  <p:tag name="KSO_WM_BEAUTIFY_FLAG" val=""/>
</p:tagLst>
</file>

<file path=ppt/tags/tag1179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80.xml><?xml version="1.0" encoding="utf-8"?>
<p:tagLst xmlns:p="http://schemas.openxmlformats.org/presentationml/2006/main">
  <p:tag name="KSO_WM_BEAUTIFY_FLAG" val=""/>
</p:tagLst>
</file>

<file path=ppt/tags/tag1181.xml><?xml version="1.0" encoding="utf-8"?>
<p:tagLst xmlns:p="http://schemas.openxmlformats.org/presentationml/2006/main">
  <p:tag name="KSO_WM_BEAUTIFY_FLAG" val=""/>
</p:tagLst>
</file>

<file path=ppt/tags/tag1182.xml><?xml version="1.0" encoding="utf-8"?>
<p:tagLst xmlns:p="http://schemas.openxmlformats.org/presentationml/2006/main">
  <p:tag name="KSO_WM_BEAUTIFY_FLAG" val=""/>
</p:tagLst>
</file>

<file path=ppt/tags/tag1183.xml><?xml version="1.0" encoding="utf-8"?>
<p:tagLst xmlns:p="http://schemas.openxmlformats.org/presentationml/2006/main">
  <p:tag name="KSO_WM_BEAUTIFY_FLAG" val=""/>
</p:tagLst>
</file>

<file path=ppt/tags/tag1184.xml><?xml version="1.0" encoding="utf-8"?>
<p:tagLst xmlns:p="http://schemas.openxmlformats.org/presentationml/2006/main">
  <p:tag name="KSO_WM_BEAUTIFY_FLAG" val=""/>
</p:tagLst>
</file>

<file path=ppt/tags/tag1185.xml><?xml version="1.0" encoding="utf-8"?>
<p:tagLst xmlns:p="http://schemas.openxmlformats.org/presentationml/2006/main">
  <p:tag name="KSO_WM_BEAUTIFY_FLAG" val=""/>
</p:tagLst>
</file>

<file path=ppt/tags/tag1186.xml><?xml version="1.0" encoding="utf-8"?>
<p:tagLst xmlns:p="http://schemas.openxmlformats.org/presentationml/2006/main">
  <p:tag name="KSO_WM_BEAUTIFY_FLAG" val=""/>
</p:tagLst>
</file>

<file path=ppt/tags/tag1187.xml><?xml version="1.0" encoding="utf-8"?>
<p:tagLst xmlns:p="http://schemas.openxmlformats.org/presentationml/2006/main">
  <p:tag name="KSO_WM_BEAUTIFY_FLAG" val=""/>
</p:tagLst>
</file>

<file path=ppt/tags/tag1188.xml><?xml version="1.0" encoding="utf-8"?>
<p:tagLst xmlns:p="http://schemas.openxmlformats.org/presentationml/2006/main">
  <p:tag name="KSO_WM_BEAUTIFY_FLAG" val=""/>
</p:tagLst>
</file>

<file path=ppt/tags/tag1189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190.xml><?xml version="1.0" encoding="utf-8"?>
<p:tagLst xmlns:p="http://schemas.openxmlformats.org/presentationml/2006/main">
  <p:tag name="KSO_WM_BEAUTIFY_FLAG" val=""/>
</p:tagLst>
</file>

<file path=ppt/tags/tag1191.xml><?xml version="1.0" encoding="utf-8"?>
<p:tagLst xmlns:p="http://schemas.openxmlformats.org/presentationml/2006/main">
  <p:tag name="KSO_WM_BEAUTIFY_FLAG" val=""/>
</p:tagLst>
</file>

<file path=ppt/tags/tag1192.xml><?xml version="1.0" encoding="utf-8"?>
<p:tagLst xmlns:p="http://schemas.openxmlformats.org/presentationml/2006/main">
  <p:tag name="KSO_WM_BEAUTIFY_FLAG" val=""/>
</p:tagLst>
</file>

<file path=ppt/tags/tag1193.xml><?xml version="1.0" encoding="utf-8"?>
<p:tagLst xmlns:p="http://schemas.openxmlformats.org/presentationml/2006/main">
  <p:tag name="KSO_WM_BEAUTIFY_FLAG" val=""/>
</p:tagLst>
</file>

<file path=ppt/tags/tag1194.xml><?xml version="1.0" encoding="utf-8"?>
<p:tagLst xmlns:p="http://schemas.openxmlformats.org/presentationml/2006/main">
  <p:tag name="KSO_WM_BEAUTIFY_FLAG" val=""/>
</p:tagLst>
</file>

<file path=ppt/tags/tag1195.xml><?xml version="1.0" encoding="utf-8"?>
<p:tagLst xmlns:p="http://schemas.openxmlformats.org/presentationml/2006/main">
  <p:tag name="KSO_WM_BEAUTIFY_FLAG" val=""/>
</p:tagLst>
</file>

<file path=ppt/tags/tag1196.xml><?xml version="1.0" encoding="utf-8"?>
<p:tagLst xmlns:p="http://schemas.openxmlformats.org/presentationml/2006/main">
  <p:tag name="KSO_WM_BEAUTIFY_FLAG" val=""/>
</p:tagLst>
</file>

<file path=ppt/tags/tag1197.xml><?xml version="1.0" encoding="utf-8"?>
<p:tagLst xmlns:p="http://schemas.openxmlformats.org/presentationml/2006/main">
  <p:tag name="KSO_WM_BEAUTIFY_FLAG" val=""/>
</p:tagLst>
</file>

<file path=ppt/tags/tag1198.xml><?xml version="1.0" encoding="utf-8"?>
<p:tagLst xmlns:p="http://schemas.openxmlformats.org/presentationml/2006/main">
  <p:tag name="KSO_WM_BEAUTIFY_FLAG" val=""/>
</p:tagLst>
</file>

<file path=ppt/tags/tag119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00.xml><?xml version="1.0" encoding="utf-8"?>
<p:tagLst xmlns:p="http://schemas.openxmlformats.org/presentationml/2006/main">
  <p:tag name="KSO_WM_BEAUTIFY_FLAG" val=""/>
</p:tagLst>
</file>

<file path=ppt/tags/tag1201.xml><?xml version="1.0" encoding="utf-8"?>
<p:tagLst xmlns:p="http://schemas.openxmlformats.org/presentationml/2006/main">
  <p:tag name="KSO_WM_BEAUTIFY_FLAG" val=""/>
</p:tagLst>
</file>

<file path=ppt/tags/tag1202.xml><?xml version="1.0" encoding="utf-8"?>
<p:tagLst xmlns:p="http://schemas.openxmlformats.org/presentationml/2006/main">
  <p:tag name="KSO_WM_BEAUTIFY_FLAG" val=""/>
</p:tagLst>
</file>

<file path=ppt/tags/tag1203.xml><?xml version="1.0" encoding="utf-8"?>
<p:tagLst xmlns:p="http://schemas.openxmlformats.org/presentationml/2006/main">
  <p:tag name="KSO_WM_BEAUTIFY_FLAG" val=""/>
</p:tagLst>
</file>

<file path=ppt/tags/tag1204.xml><?xml version="1.0" encoding="utf-8"?>
<p:tagLst xmlns:p="http://schemas.openxmlformats.org/presentationml/2006/main">
  <p:tag name="KSO_WM_BEAUTIFY_FLAG" val=""/>
</p:tagLst>
</file>

<file path=ppt/tags/tag1205.xml><?xml version="1.0" encoding="utf-8"?>
<p:tagLst xmlns:p="http://schemas.openxmlformats.org/presentationml/2006/main">
  <p:tag name="KSO_WM_BEAUTIFY_FLAG" val=""/>
</p:tagLst>
</file>

<file path=ppt/tags/tag1206.xml><?xml version="1.0" encoding="utf-8"?>
<p:tagLst xmlns:p="http://schemas.openxmlformats.org/presentationml/2006/main">
  <p:tag name="KSO_WM_BEAUTIFY_FLAG" val=""/>
</p:tagLst>
</file>

<file path=ppt/tags/tag1207.xml><?xml version="1.0" encoding="utf-8"?>
<p:tagLst xmlns:p="http://schemas.openxmlformats.org/presentationml/2006/main">
  <p:tag name="KSO_WM_BEAUTIFY_FLAG" val=""/>
</p:tagLst>
</file>

<file path=ppt/tags/tag1208.xml><?xml version="1.0" encoding="utf-8"?>
<p:tagLst xmlns:p="http://schemas.openxmlformats.org/presentationml/2006/main">
  <p:tag name="KSO_WM_BEAUTIFY_FLAG" val=""/>
</p:tagLst>
</file>

<file path=ppt/tags/tag1209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10.xml><?xml version="1.0" encoding="utf-8"?>
<p:tagLst xmlns:p="http://schemas.openxmlformats.org/presentationml/2006/main">
  <p:tag name="KSO_WM_BEAUTIFY_FLAG" val=""/>
</p:tagLst>
</file>

<file path=ppt/tags/tag1211.xml><?xml version="1.0" encoding="utf-8"?>
<p:tagLst xmlns:p="http://schemas.openxmlformats.org/presentationml/2006/main">
  <p:tag name="KSO_WM_BEAUTIFY_FLAG" val=""/>
</p:tagLst>
</file>

<file path=ppt/tags/tag1212.xml><?xml version="1.0" encoding="utf-8"?>
<p:tagLst xmlns:p="http://schemas.openxmlformats.org/presentationml/2006/main">
  <p:tag name="KSO_WM_BEAUTIFY_FLAG" val=""/>
</p:tagLst>
</file>

<file path=ppt/tags/tag1213.xml><?xml version="1.0" encoding="utf-8"?>
<p:tagLst xmlns:p="http://schemas.openxmlformats.org/presentationml/2006/main">
  <p:tag name="KSO_WM_BEAUTIFY_FLAG" val=""/>
</p:tagLst>
</file>

<file path=ppt/tags/tag1214.xml><?xml version="1.0" encoding="utf-8"?>
<p:tagLst xmlns:p="http://schemas.openxmlformats.org/presentationml/2006/main">
  <p:tag name="KSO_WM_BEAUTIFY_FLAG" val=""/>
</p:tagLst>
</file>

<file path=ppt/tags/tag1215.xml><?xml version="1.0" encoding="utf-8"?>
<p:tagLst xmlns:p="http://schemas.openxmlformats.org/presentationml/2006/main">
  <p:tag name="KSO_WM_BEAUTIFY_FLAG" val=""/>
</p:tagLst>
</file>

<file path=ppt/tags/tag1216.xml><?xml version="1.0" encoding="utf-8"?>
<p:tagLst xmlns:p="http://schemas.openxmlformats.org/presentationml/2006/main">
  <p:tag name="KSO_WM_BEAUTIFY_FLAG" val=""/>
</p:tagLst>
</file>

<file path=ppt/tags/tag1217.xml><?xml version="1.0" encoding="utf-8"?>
<p:tagLst xmlns:p="http://schemas.openxmlformats.org/presentationml/2006/main">
  <p:tag name="KSO_WM_BEAUTIFY_FLAG" val=""/>
</p:tagLst>
</file>

<file path=ppt/tags/tag1218.xml><?xml version="1.0" encoding="utf-8"?>
<p:tagLst xmlns:p="http://schemas.openxmlformats.org/presentationml/2006/main">
  <p:tag name="KSO_WM_BEAUTIFY_FLAG" val=""/>
</p:tagLst>
</file>

<file path=ppt/tags/tag1219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20.xml><?xml version="1.0" encoding="utf-8"?>
<p:tagLst xmlns:p="http://schemas.openxmlformats.org/presentationml/2006/main">
  <p:tag name="KSO_WM_BEAUTIFY_FLAG" val=""/>
</p:tagLst>
</file>

<file path=ppt/tags/tag1221.xml><?xml version="1.0" encoding="utf-8"?>
<p:tagLst xmlns:p="http://schemas.openxmlformats.org/presentationml/2006/main">
  <p:tag name="KSO_WM_BEAUTIFY_FLAG" val=""/>
</p:tagLst>
</file>

<file path=ppt/tags/tag1222.xml><?xml version="1.0" encoding="utf-8"?>
<p:tagLst xmlns:p="http://schemas.openxmlformats.org/presentationml/2006/main">
  <p:tag name="KSO_WM_BEAUTIFY_FLAG" val=""/>
</p:tagLst>
</file>

<file path=ppt/tags/tag1223.xml><?xml version="1.0" encoding="utf-8"?>
<p:tagLst xmlns:p="http://schemas.openxmlformats.org/presentationml/2006/main">
  <p:tag name="KSO_WM_BEAUTIFY_FLAG" val=""/>
</p:tagLst>
</file>

<file path=ppt/tags/tag1224.xml><?xml version="1.0" encoding="utf-8"?>
<p:tagLst xmlns:p="http://schemas.openxmlformats.org/presentationml/2006/main">
  <p:tag name="KSO_WM_BEAUTIFY_FLAG" val=""/>
</p:tagLst>
</file>

<file path=ppt/tags/tag1225.xml><?xml version="1.0" encoding="utf-8"?>
<p:tagLst xmlns:p="http://schemas.openxmlformats.org/presentationml/2006/main">
  <p:tag name="KSO_WM_BEAUTIFY_FLAG" val=""/>
</p:tagLst>
</file>

<file path=ppt/tags/tag1226.xml><?xml version="1.0" encoding="utf-8"?>
<p:tagLst xmlns:p="http://schemas.openxmlformats.org/presentationml/2006/main">
  <p:tag name="KSO_WM_BEAUTIFY_FLAG" val=""/>
</p:tagLst>
</file>

<file path=ppt/tags/tag1227.xml><?xml version="1.0" encoding="utf-8"?>
<p:tagLst xmlns:p="http://schemas.openxmlformats.org/presentationml/2006/main">
  <p:tag name="KSO_WM_BEAUTIFY_FLAG" val=""/>
</p:tagLst>
</file>

<file path=ppt/tags/tag1228.xml><?xml version="1.0" encoding="utf-8"?>
<p:tagLst xmlns:p="http://schemas.openxmlformats.org/presentationml/2006/main">
  <p:tag name="KSO_WM_BEAUTIFY_FLAG" val=""/>
</p:tagLst>
</file>

<file path=ppt/tags/tag1229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30.xml><?xml version="1.0" encoding="utf-8"?>
<p:tagLst xmlns:p="http://schemas.openxmlformats.org/presentationml/2006/main">
  <p:tag name="KSO_WM_BEAUTIFY_FLAG" val=""/>
</p:tagLst>
</file>

<file path=ppt/tags/tag1231.xml><?xml version="1.0" encoding="utf-8"?>
<p:tagLst xmlns:p="http://schemas.openxmlformats.org/presentationml/2006/main">
  <p:tag name="KSO_WM_BEAUTIFY_FLAG" val=""/>
</p:tagLst>
</file>

<file path=ppt/tags/tag1232.xml><?xml version="1.0" encoding="utf-8"?>
<p:tagLst xmlns:p="http://schemas.openxmlformats.org/presentationml/2006/main">
  <p:tag name="KSO_WM_BEAUTIFY_FLAG" val=""/>
</p:tagLst>
</file>

<file path=ppt/tags/tag1233.xml><?xml version="1.0" encoding="utf-8"?>
<p:tagLst xmlns:p="http://schemas.openxmlformats.org/presentationml/2006/main">
  <p:tag name="KSO_WM_BEAUTIFY_FLAG" val=""/>
</p:tagLst>
</file>

<file path=ppt/tags/tag1234.xml><?xml version="1.0" encoding="utf-8"?>
<p:tagLst xmlns:p="http://schemas.openxmlformats.org/presentationml/2006/main">
  <p:tag name="KSO_WM_BEAUTIFY_FLAG" val=""/>
</p:tagLst>
</file>

<file path=ppt/tags/tag1235.xml><?xml version="1.0" encoding="utf-8"?>
<p:tagLst xmlns:p="http://schemas.openxmlformats.org/presentationml/2006/main">
  <p:tag name="KSO_WM_BEAUTIFY_FLAG" val=""/>
</p:tagLst>
</file>

<file path=ppt/tags/tag1236.xml><?xml version="1.0" encoding="utf-8"?>
<p:tagLst xmlns:p="http://schemas.openxmlformats.org/presentationml/2006/main">
  <p:tag name="KSO_WM_BEAUTIFY_FLAG" val=""/>
</p:tagLst>
</file>

<file path=ppt/tags/tag1237.xml><?xml version="1.0" encoding="utf-8"?>
<p:tagLst xmlns:p="http://schemas.openxmlformats.org/presentationml/2006/main">
  <p:tag name="KSO_WM_BEAUTIFY_FLAG" val=""/>
</p:tagLst>
</file>

<file path=ppt/tags/tag1238.xml><?xml version="1.0" encoding="utf-8"?>
<p:tagLst xmlns:p="http://schemas.openxmlformats.org/presentationml/2006/main">
  <p:tag name="KSO_WM_BEAUTIFY_FLAG" val=""/>
</p:tagLst>
</file>

<file path=ppt/tags/tag1239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40.xml><?xml version="1.0" encoding="utf-8"?>
<p:tagLst xmlns:p="http://schemas.openxmlformats.org/presentationml/2006/main">
  <p:tag name="KSO_WM_BEAUTIFY_FLAG" val=""/>
</p:tagLst>
</file>

<file path=ppt/tags/tag1241.xml><?xml version="1.0" encoding="utf-8"?>
<p:tagLst xmlns:p="http://schemas.openxmlformats.org/presentationml/2006/main">
  <p:tag name="KSO_WM_BEAUTIFY_FLAG" val=""/>
</p:tagLst>
</file>

<file path=ppt/tags/tag1242.xml><?xml version="1.0" encoding="utf-8"?>
<p:tagLst xmlns:p="http://schemas.openxmlformats.org/presentationml/2006/main">
  <p:tag name="KSO_WM_BEAUTIFY_FLAG" val=""/>
</p:tagLst>
</file>

<file path=ppt/tags/tag1243.xml><?xml version="1.0" encoding="utf-8"?>
<p:tagLst xmlns:p="http://schemas.openxmlformats.org/presentationml/2006/main">
  <p:tag name="KSO_WM_BEAUTIFY_FLAG" val=""/>
</p:tagLst>
</file>

<file path=ppt/tags/tag1244.xml><?xml version="1.0" encoding="utf-8"?>
<p:tagLst xmlns:p="http://schemas.openxmlformats.org/presentationml/2006/main">
  <p:tag name="KSO_WM_BEAUTIFY_FLAG" val=""/>
</p:tagLst>
</file>

<file path=ppt/tags/tag1245.xml><?xml version="1.0" encoding="utf-8"?>
<p:tagLst xmlns:p="http://schemas.openxmlformats.org/presentationml/2006/main">
  <p:tag name="KSO_WM_BEAUTIFY_FLAG" val=""/>
</p:tagLst>
</file>

<file path=ppt/tags/tag1246.xml><?xml version="1.0" encoding="utf-8"?>
<p:tagLst xmlns:p="http://schemas.openxmlformats.org/presentationml/2006/main">
  <p:tag name="KSO_WM_BEAUTIFY_FLAG" val=""/>
</p:tagLst>
</file>

<file path=ppt/tags/tag1247.xml><?xml version="1.0" encoding="utf-8"?>
<p:tagLst xmlns:p="http://schemas.openxmlformats.org/presentationml/2006/main">
  <p:tag name="KSO_WM_BEAUTIFY_FLAG" val=""/>
</p:tagLst>
</file>

<file path=ppt/tags/tag1248.xml><?xml version="1.0" encoding="utf-8"?>
<p:tagLst xmlns:p="http://schemas.openxmlformats.org/presentationml/2006/main">
  <p:tag name="KSO_WM_BEAUTIFY_FLAG" val=""/>
</p:tagLst>
</file>

<file path=ppt/tags/tag1249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50.xml><?xml version="1.0" encoding="utf-8"?>
<p:tagLst xmlns:p="http://schemas.openxmlformats.org/presentationml/2006/main">
  <p:tag name="KSO_WM_BEAUTIFY_FLAG" val=""/>
</p:tagLst>
</file>

<file path=ppt/tags/tag1251.xml><?xml version="1.0" encoding="utf-8"?>
<p:tagLst xmlns:p="http://schemas.openxmlformats.org/presentationml/2006/main">
  <p:tag name="KSO_WM_BEAUTIFY_FLAG" val=""/>
</p:tagLst>
</file>

<file path=ppt/tags/tag1252.xml><?xml version="1.0" encoding="utf-8"?>
<p:tagLst xmlns:p="http://schemas.openxmlformats.org/presentationml/2006/main">
  <p:tag name="KSO_WM_BEAUTIFY_FLAG" val=""/>
</p:tagLst>
</file>

<file path=ppt/tags/tag1253.xml><?xml version="1.0" encoding="utf-8"?>
<p:tagLst xmlns:p="http://schemas.openxmlformats.org/presentationml/2006/main">
  <p:tag name="KSO_WM_BEAUTIFY_FLAG" val=""/>
</p:tagLst>
</file>

<file path=ppt/tags/tag1254.xml><?xml version="1.0" encoding="utf-8"?>
<p:tagLst xmlns:p="http://schemas.openxmlformats.org/presentationml/2006/main">
  <p:tag name="KSO_WM_BEAUTIFY_FLAG" val=""/>
</p:tagLst>
</file>

<file path=ppt/tags/tag1255.xml><?xml version="1.0" encoding="utf-8"?>
<p:tagLst xmlns:p="http://schemas.openxmlformats.org/presentationml/2006/main">
  <p:tag name="KSO_WM_BEAUTIFY_FLAG" val=""/>
</p:tagLst>
</file>

<file path=ppt/tags/tag1256.xml><?xml version="1.0" encoding="utf-8"?>
<p:tagLst xmlns:p="http://schemas.openxmlformats.org/presentationml/2006/main">
  <p:tag name="KSO_WM_BEAUTIFY_FLAG" val=""/>
</p:tagLst>
</file>

<file path=ppt/tags/tag1257.xml><?xml version="1.0" encoding="utf-8"?>
<p:tagLst xmlns:p="http://schemas.openxmlformats.org/presentationml/2006/main">
  <p:tag name="KSO_WM_BEAUTIFY_FLAG" val=""/>
</p:tagLst>
</file>

<file path=ppt/tags/tag1258.xml><?xml version="1.0" encoding="utf-8"?>
<p:tagLst xmlns:p="http://schemas.openxmlformats.org/presentationml/2006/main">
  <p:tag name="KSO_WM_BEAUTIFY_FLAG" val=""/>
</p:tagLst>
</file>

<file path=ppt/tags/tag1259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60.xml><?xml version="1.0" encoding="utf-8"?>
<p:tagLst xmlns:p="http://schemas.openxmlformats.org/presentationml/2006/main">
  <p:tag name="KSO_WM_BEAUTIFY_FLAG" val=""/>
</p:tagLst>
</file>

<file path=ppt/tags/tag1261.xml><?xml version="1.0" encoding="utf-8"?>
<p:tagLst xmlns:p="http://schemas.openxmlformats.org/presentationml/2006/main">
  <p:tag name="KSO_WM_BEAUTIFY_FLAG" val=""/>
</p:tagLst>
</file>

<file path=ppt/tags/tag1262.xml><?xml version="1.0" encoding="utf-8"?>
<p:tagLst xmlns:p="http://schemas.openxmlformats.org/presentationml/2006/main">
  <p:tag name="KSO_WM_BEAUTIFY_FLAG" val=""/>
</p:tagLst>
</file>

<file path=ppt/tags/tag1263.xml><?xml version="1.0" encoding="utf-8"?>
<p:tagLst xmlns:p="http://schemas.openxmlformats.org/presentationml/2006/main">
  <p:tag name="KSO_WM_BEAUTIFY_FLAG" val=""/>
</p:tagLst>
</file>

<file path=ppt/tags/tag1264.xml><?xml version="1.0" encoding="utf-8"?>
<p:tagLst xmlns:p="http://schemas.openxmlformats.org/presentationml/2006/main">
  <p:tag name="KSO_WM_BEAUTIFY_FLAG" val=""/>
</p:tagLst>
</file>

<file path=ppt/tags/tag1265.xml><?xml version="1.0" encoding="utf-8"?>
<p:tagLst xmlns:p="http://schemas.openxmlformats.org/presentationml/2006/main">
  <p:tag name="KSO_WM_BEAUTIFY_FLAG" val=""/>
</p:tagLst>
</file>

<file path=ppt/tags/tag1266.xml><?xml version="1.0" encoding="utf-8"?>
<p:tagLst xmlns:p="http://schemas.openxmlformats.org/presentationml/2006/main">
  <p:tag name="KSO_WM_BEAUTIFY_FLAG" val=""/>
</p:tagLst>
</file>

<file path=ppt/tags/tag1267.xml><?xml version="1.0" encoding="utf-8"?>
<p:tagLst xmlns:p="http://schemas.openxmlformats.org/presentationml/2006/main">
  <p:tag name="KSO_WM_BEAUTIFY_FLAG" val=""/>
</p:tagLst>
</file>

<file path=ppt/tags/tag1268.xml><?xml version="1.0" encoding="utf-8"?>
<p:tagLst xmlns:p="http://schemas.openxmlformats.org/presentationml/2006/main">
  <p:tag name="KSO_WM_BEAUTIFY_FLAG" val=""/>
</p:tagLst>
</file>

<file path=ppt/tags/tag1269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70.xml><?xml version="1.0" encoding="utf-8"?>
<p:tagLst xmlns:p="http://schemas.openxmlformats.org/presentationml/2006/main">
  <p:tag name="KSO_WM_BEAUTIFY_FLAG" val=""/>
</p:tagLst>
</file>

<file path=ppt/tags/tag1271.xml><?xml version="1.0" encoding="utf-8"?>
<p:tagLst xmlns:p="http://schemas.openxmlformats.org/presentationml/2006/main">
  <p:tag name="KSO_WM_BEAUTIFY_FLAG" val=""/>
</p:tagLst>
</file>

<file path=ppt/tags/tag1272.xml><?xml version="1.0" encoding="utf-8"?>
<p:tagLst xmlns:p="http://schemas.openxmlformats.org/presentationml/2006/main">
  <p:tag name="KSO_WM_BEAUTIFY_FLAG" val=""/>
</p:tagLst>
</file>

<file path=ppt/tags/tag1273.xml><?xml version="1.0" encoding="utf-8"?>
<p:tagLst xmlns:p="http://schemas.openxmlformats.org/presentationml/2006/main">
  <p:tag name="KSO_WM_BEAUTIFY_FLAG" val=""/>
</p:tagLst>
</file>

<file path=ppt/tags/tag1274.xml><?xml version="1.0" encoding="utf-8"?>
<p:tagLst xmlns:p="http://schemas.openxmlformats.org/presentationml/2006/main">
  <p:tag name="KSO_WM_BEAUTIFY_FLAG" val=""/>
</p:tagLst>
</file>

<file path=ppt/tags/tag1275.xml><?xml version="1.0" encoding="utf-8"?>
<p:tagLst xmlns:p="http://schemas.openxmlformats.org/presentationml/2006/main">
  <p:tag name="KSO_WM_BEAUTIFY_FLAG" val=""/>
</p:tagLst>
</file>

<file path=ppt/tags/tag1276.xml><?xml version="1.0" encoding="utf-8"?>
<p:tagLst xmlns:p="http://schemas.openxmlformats.org/presentationml/2006/main">
  <p:tag name="KSO_WM_BEAUTIFY_FLAG" val=""/>
</p:tagLst>
</file>

<file path=ppt/tags/tag1277.xml><?xml version="1.0" encoding="utf-8"?>
<p:tagLst xmlns:p="http://schemas.openxmlformats.org/presentationml/2006/main">
  <p:tag name="KSO_WM_BEAUTIFY_FLAG" val=""/>
</p:tagLst>
</file>

<file path=ppt/tags/tag1278.xml><?xml version="1.0" encoding="utf-8"?>
<p:tagLst xmlns:p="http://schemas.openxmlformats.org/presentationml/2006/main">
  <p:tag name="KSO_WM_BEAUTIFY_FLAG" val=""/>
</p:tagLst>
</file>

<file path=ppt/tags/tag1279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80.xml><?xml version="1.0" encoding="utf-8"?>
<p:tagLst xmlns:p="http://schemas.openxmlformats.org/presentationml/2006/main">
  <p:tag name="KSO_WM_BEAUTIFY_FLAG" val=""/>
</p:tagLst>
</file>

<file path=ppt/tags/tag1281.xml><?xml version="1.0" encoding="utf-8"?>
<p:tagLst xmlns:p="http://schemas.openxmlformats.org/presentationml/2006/main">
  <p:tag name="KSO_WM_BEAUTIFY_FLAG" val=""/>
</p:tagLst>
</file>

<file path=ppt/tags/tag1282.xml><?xml version="1.0" encoding="utf-8"?>
<p:tagLst xmlns:p="http://schemas.openxmlformats.org/presentationml/2006/main">
  <p:tag name="KSO_WM_BEAUTIFY_FLAG" val=""/>
</p:tagLst>
</file>

<file path=ppt/tags/tag1283.xml><?xml version="1.0" encoding="utf-8"?>
<p:tagLst xmlns:p="http://schemas.openxmlformats.org/presentationml/2006/main">
  <p:tag name="KSO_WM_BEAUTIFY_FLAG" val=""/>
</p:tagLst>
</file>

<file path=ppt/tags/tag1284.xml><?xml version="1.0" encoding="utf-8"?>
<p:tagLst xmlns:p="http://schemas.openxmlformats.org/presentationml/2006/main">
  <p:tag name="KSO_WM_BEAUTIFY_FLAG" val=""/>
</p:tagLst>
</file>

<file path=ppt/tags/tag1285.xml><?xml version="1.0" encoding="utf-8"?>
<p:tagLst xmlns:p="http://schemas.openxmlformats.org/presentationml/2006/main">
  <p:tag name="KSO_WM_BEAUTIFY_FLAG" val=""/>
</p:tagLst>
</file>

<file path=ppt/tags/tag1286.xml><?xml version="1.0" encoding="utf-8"?>
<p:tagLst xmlns:p="http://schemas.openxmlformats.org/presentationml/2006/main">
  <p:tag name="KSO_WM_BEAUTIFY_FLAG" val=""/>
</p:tagLst>
</file>

<file path=ppt/tags/tag1287.xml><?xml version="1.0" encoding="utf-8"?>
<p:tagLst xmlns:p="http://schemas.openxmlformats.org/presentationml/2006/main">
  <p:tag name="KSO_WM_BEAUTIFY_FLAG" val=""/>
</p:tagLst>
</file>

<file path=ppt/tags/tag1288.xml><?xml version="1.0" encoding="utf-8"?>
<p:tagLst xmlns:p="http://schemas.openxmlformats.org/presentationml/2006/main">
  <p:tag name="KSO_WM_BEAUTIFY_FLAG" val=""/>
</p:tagLst>
</file>

<file path=ppt/tags/tag1289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290.xml><?xml version="1.0" encoding="utf-8"?>
<p:tagLst xmlns:p="http://schemas.openxmlformats.org/presentationml/2006/main">
  <p:tag name="KSO_WM_BEAUTIFY_FLAG" val=""/>
</p:tagLst>
</file>

<file path=ppt/tags/tag1291.xml><?xml version="1.0" encoding="utf-8"?>
<p:tagLst xmlns:p="http://schemas.openxmlformats.org/presentationml/2006/main">
  <p:tag name="KSO_WM_BEAUTIFY_FLAG" val=""/>
</p:tagLst>
</file>

<file path=ppt/tags/tag1292.xml><?xml version="1.0" encoding="utf-8"?>
<p:tagLst xmlns:p="http://schemas.openxmlformats.org/presentationml/2006/main">
  <p:tag name="KSO_WM_BEAUTIFY_FLAG" val=""/>
</p:tagLst>
</file>

<file path=ppt/tags/tag1293.xml><?xml version="1.0" encoding="utf-8"?>
<p:tagLst xmlns:p="http://schemas.openxmlformats.org/presentationml/2006/main">
  <p:tag name="KSO_WM_BEAUTIFY_FLAG" val=""/>
</p:tagLst>
</file>

<file path=ppt/tags/tag1294.xml><?xml version="1.0" encoding="utf-8"?>
<p:tagLst xmlns:p="http://schemas.openxmlformats.org/presentationml/2006/main">
  <p:tag name="KSO_WM_BEAUTIFY_FLAG" val=""/>
</p:tagLst>
</file>

<file path=ppt/tags/tag1295.xml><?xml version="1.0" encoding="utf-8"?>
<p:tagLst xmlns:p="http://schemas.openxmlformats.org/presentationml/2006/main">
  <p:tag name="KSO_WM_BEAUTIFY_FLAG" val=""/>
</p:tagLst>
</file>

<file path=ppt/tags/tag1296.xml><?xml version="1.0" encoding="utf-8"?>
<p:tagLst xmlns:p="http://schemas.openxmlformats.org/presentationml/2006/main">
  <p:tag name="KSO_WM_BEAUTIFY_FLAG" val=""/>
</p:tagLst>
</file>

<file path=ppt/tags/tag1297.xml><?xml version="1.0" encoding="utf-8"?>
<p:tagLst xmlns:p="http://schemas.openxmlformats.org/presentationml/2006/main">
  <p:tag name="KSO_WM_BEAUTIFY_FLAG" val=""/>
</p:tagLst>
</file>

<file path=ppt/tags/tag1298.xml><?xml version="1.0" encoding="utf-8"?>
<p:tagLst xmlns:p="http://schemas.openxmlformats.org/presentationml/2006/main">
  <p:tag name="KSO_WM_BEAUTIFY_FLAG" val=""/>
</p:tagLst>
</file>

<file path=ppt/tags/tag129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00.xml><?xml version="1.0" encoding="utf-8"?>
<p:tagLst xmlns:p="http://schemas.openxmlformats.org/presentationml/2006/main">
  <p:tag name="KSO_WM_BEAUTIFY_FLAG" val=""/>
</p:tagLst>
</file>

<file path=ppt/tags/tag1301.xml><?xml version="1.0" encoding="utf-8"?>
<p:tagLst xmlns:p="http://schemas.openxmlformats.org/presentationml/2006/main">
  <p:tag name="KSO_WM_BEAUTIFY_FLAG" val=""/>
</p:tagLst>
</file>

<file path=ppt/tags/tag1302.xml><?xml version="1.0" encoding="utf-8"?>
<p:tagLst xmlns:p="http://schemas.openxmlformats.org/presentationml/2006/main">
  <p:tag name="TIMING" val="|4|1.6|1.3"/>
</p:tagLst>
</file>

<file path=ppt/tags/tag1303.xml><?xml version="1.0" encoding="utf-8"?>
<p:tagLst xmlns:p="http://schemas.openxmlformats.org/presentationml/2006/main">
  <p:tag name="TABLE_ENDDRAG_ORIGIN_RECT" val="647*189"/>
  <p:tag name="TABLE_ENDDRAG_RECT" val="19*143*647*189"/>
</p:tagLst>
</file>

<file path=ppt/tags/tag1304.xml><?xml version="1.0" encoding="utf-8"?>
<p:tagLst xmlns:p="http://schemas.openxmlformats.org/presentationml/2006/main">
  <p:tag name="KSO_WM_BEAUTIFY_FLAG" val=""/>
</p:tagLst>
</file>

<file path=ppt/tags/tag1305.xml><?xml version="1.0" encoding="utf-8"?>
<p:tagLst xmlns:p="http://schemas.openxmlformats.org/presentationml/2006/main">
  <p:tag name="KSO_WM_BEAUTIFY_FLAG" val=""/>
</p:tagLst>
</file>

<file path=ppt/tags/tag1306.xml><?xml version="1.0" encoding="utf-8"?>
<p:tagLst xmlns:p="http://schemas.openxmlformats.org/presentationml/2006/main">
  <p:tag name="KSO_WM_BEAUTIFY_FLAG" val=""/>
</p:tagLst>
</file>

<file path=ppt/tags/tag1307.xml><?xml version="1.0" encoding="utf-8"?>
<p:tagLst xmlns:p="http://schemas.openxmlformats.org/presentationml/2006/main">
  <p:tag name="KSO_WM_BEAUTIFY_FLAG" val=""/>
</p:tagLst>
</file>

<file path=ppt/tags/tag1308.xml><?xml version="1.0" encoding="utf-8"?>
<p:tagLst xmlns:p="http://schemas.openxmlformats.org/presentationml/2006/main">
  <p:tag name="KSO_WM_BEAUTIFY_FLAG" val=""/>
</p:tagLst>
</file>

<file path=ppt/tags/tag1309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10.xml><?xml version="1.0" encoding="utf-8"?>
<p:tagLst xmlns:p="http://schemas.openxmlformats.org/presentationml/2006/main">
  <p:tag name="KSO_WM_BEAUTIFY_FLAG" val=""/>
</p:tagLst>
</file>

<file path=ppt/tags/tag1311.xml><?xml version="1.0" encoding="utf-8"?>
<p:tagLst xmlns:p="http://schemas.openxmlformats.org/presentationml/2006/main">
  <p:tag name="TIMING" val="|4|1.6|1.3"/>
</p:tagLst>
</file>

<file path=ppt/tags/tag1312.xml><?xml version="1.0" encoding="utf-8"?>
<p:tagLst xmlns:p="http://schemas.openxmlformats.org/presentationml/2006/main">
  <p:tag name="TIMING" val="|4|1.6|1.3"/>
</p:tagLst>
</file>

<file path=ppt/tags/tag1313.xml><?xml version="1.0" encoding="utf-8"?>
<p:tagLst xmlns:p="http://schemas.openxmlformats.org/presentationml/2006/main">
  <p:tag name="KSO_WM_BEAUTIFY_FLAG" val=""/>
</p:tagLst>
</file>

<file path=ppt/tags/tag1314.xml><?xml version="1.0" encoding="utf-8"?>
<p:tagLst xmlns:p="http://schemas.openxmlformats.org/presentationml/2006/main">
  <p:tag name="KSO_WM_BEAUTIFY_FLAG" val=""/>
</p:tagLst>
</file>

<file path=ppt/tags/tag1315.xml><?xml version="1.0" encoding="utf-8"?>
<p:tagLst xmlns:p="http://schemas.openxmlformats.org/presentationml/2006/main">
  <p:tag name="KSO_WM_BEAUTIFY_FLAG" val=""/>
</p:tagLst>
</file>

<file path=ppt/tags/tag1316.xml><?xml version="1.0" encoding="utf-8"?>
<p:tagLst xmlns:p="http://schemas.openxmlformats.org/presentationml/2006/main">
  <p:tag name="KSO_WM_BEAUTIFY_FLAG" val=""/>
</p:tagLst>
</file>

<file path=ppt/tags/tag1317.xml><?xml version="1.0" encoding="utf-8"?>
<p:tagLst xmlns:p="http://schemas.openxmlformats.org/presentationml/2006/main">
  <p:tag name="KSO_WM_BEAUTIFY_FLAG" val=""/>
</p:tagLst>
</file>

<file path=ppt/tags/tag1318.xml><?xml version="1.0" encoding="utf-8"?>
<p:tagLst xmlns:p="http://schemas.openxmlformats.org/presentationml/2006/main">
  <p:tag name="KSO_WM_BEAUTIFY_FLAG" val=""/>
</p:tagLst>
</file>

<file path=ppt/tags/tag1319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20.xml><?xml version="1.0" encoding="utf-8"?>
<p:tagLst xmlns:p="http://schemas.openxmlformats.org/presentationml/2006/main">
  <p:tag name="TIMING" val="|4|1.6|1.3"/>
</p:tagLst>
</file>

<file path=ppt/tags/tag1321.xml><?xml version="1.0" encoding="utf-8"?>
<p:tagLst xmlns:p="http://schemas.openxmlformats.org/presentationml/2006/main">
  <p:tag name="KSO_WM_BEAUTIFY_FLAG" val=""/>
</p:tagLst>
</file>

<file path=ppt/tags/tag1322.xml><?xml version="1.0" encoding="utf-8"?>
<p:tagLst xmlns:p="http://schemas.openxmlformats.org/presentationml/2006/main">
  <p:tag name="KSO_WM_BEAUTIFY_FLAG" val=""/>
</p:tagLst>
</file>

<file path=ppt/tags/tag1323.xml><?xml version="1.0" encoding="utf-8"?>
<p:tagLst xmlns:p="http://schemas.openxmlformats.org/presentationml/2006/main">
  <p:tag name="KSO_WM_BEAUTIFY_FLAG" val=""/>
</p:tagLst>
</file>

<file path=ppt/tags/tag1324.xml><?xml version="1.0" encoding="utf-8"?>
<p:tagLst xmlns:p="http://schemas.openxmlformats.org/presentationml/2006/main">
  <p:tag name="TIMING" val="|4|1.6|1.3"/>
</p:tagLst>
</file>

<file path=ppt/tags/tag1325.xml><?xml version="1.0" encoding="utf-8"?>
<p:tagLst xmlns:p="http://schemas.openxmlformats.org/presentationml/2006/main">
  <p:tag name="TIMING" val="|4|1.6|1.3"/>
</p:tagLst>
</file>

<file path=ppt/tags/tag1326.xml><?xml version="1.0" encoding="utf-8"?>
<p:tagLst xmlns:p="http://schemas.openxmlformats.org/presentationml/2006/main">
  <p:tag name="KSO_WM_BEAUTIFY_FLAG" val=""/>
</p:tagLst>
</file>

<file path=ppt/tags/tag1327.xml><?xml version="1.0" encoding="utf-8"?>
<p:tagLst xmlns:p="http://schemas.openxmlformats.org/presentationml/2006/main">
  <p:tag name="KSO_WM_BEAUTIFY_FLAG" val=""/>
</p:tagLst>
</file>

<file path=ppt/tags/tag1328.xml><?xml version="1.0" encoding="utf-8"?>
<p:tagLst xmlns:p="http://schemas.openxmlformats.org/presentationml/2006/main">
  <p:tag name="KSO_WM_BEAUTIFY_FLAG" val=""/>
</p:tagLst>
</file>

<file path=ppt/tags/tag1329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30.xml><?xml version="1.0" encoding="utf-8"?>
<p:tagLst xmlns:p="http://schemas.openxmlformats.org/presentationml/2006/main">
  <p:tag name="KSO_WM_BEAUTIFY_FLAG" val=""/>
</p:tagLst>
</file>

<file path=ppt/tags/tag1331.xml><?xml version="1.0" encoding="utf-8"?>
<p:tagLst xmlns:p="http://schemas.openxmlformats.org/presentationml/2006/main">
  <p:tag name="KSO_WM_BEAUTIFY_FLAG" val=""/>
</p:tagLst>
</file>

<file path=ppt/tags/tag1332.xml><?xml version="1.0" encoding="utf-8"?>
<p:tagLst xmlns:p="http://schemas.openxmlformats.org/presentationml/2006/main">
  <p:tag name="KSO_WM_BEAUTIFY_FLAG" val=""/>
</p:tagLst>
</file>

<file path=ppt/tags/tag1333.xml><?xml version="1.0" encoding="utf-8"?>
<p:tagLst xmlns:p="http://schemas.openxmlformats.org/presentationml/2006/main">
  <p:tag name="KSO_WM_BEAUTIFY_FLAG" val=""/>
</p:tagLst>
</file>

<file path=ppt/tags/tag1334.xml><?xml version="1.0" encoding="utf-8"?>
<p:tagLst xmlns:p="http://schemas.openxmlformats.org/presentationml/2006/main">
  <p:tag name="KSO_WM_BEAUTIFY_FLAG" val=""/>
</p:tagLst>
</file>

<file path=ppt/tags/tag1335.xml><?xml version="1.0" encoding="utf-8"?>
<p:tagLst xmlns:p="http://schemas.openxmlformats.org/presentationml/2006/main">
  <p:tag name="KSO_WM_BEAUTIFY_FLAG" val=""/>
</p:tagLst>
</file>

<file path=ppt/tags/tag1336.xml><?xml version="1.0" encoding="utf-8"?>
<p:tagLst xmlns:p="http://schemas.openxmlformats.org/presentationml/2006/main">
  <p:tag name="KSO_WM_BEAUTIFY_FLAG" val=""/>
</p:tagLst>
</file>

<file path=ppt/tags/tag1337.xml><?xml version="1.0" encoding="utf-8"?>
<p:tagLst xmlns:p="http://schemas.openxmlformats.org/presentationml/2006/main">
  <p:tag name="KSO_WM_BEAUTIFY_FLAG" val=""/>
</p:tagLst>
</file>

<file path=ppt/tags/tag1338.xml><?xml version="1.0" encoding="utf-8"?>
<p:tagLst xmlns:p="http://schemas.openxmlformats.org/presentationml/2006/main">
  <p:tag name="KSO_WM_BEAUTIFY_FLAG" val=""/>
</p:tagLst>
</file>

<file path=ppt/tags/tag1339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40.xml><?xml version="1.0" encoding="utf-8"?>
<p:tagLst xmlns:p="http://schemas.openxmlformats.org/presentationml/2006/main">
  <p:tag name="KSO_WM_BEAUTIFY_FLAG" val=""/>
</p:tagLst>
</file>

<file path=ppt/tags/tag1341.xml><?xml version="1.0" encoding="utf-8"?>
<p:tagLst xmlns:p="http://schemas.openxmlformats.org/presentationml/2006/main">
  <p:tag name="KSO_WM_BEAUTIFY_FLAG" val=""/>
</p:tagLst>
</file>

<file path=ppt/tags/tag1342.xml><?xml version="1.0" encoding="utf-8"?>
<p:tagLst xmlns:p="http://schemas.openxmlformats.org/presentationml/2006/main">
  <p:tag name="KSO_WM_BEAUTIFY_FLAG" val=""/>
</p:tagLst>
</file>

<file path=ppt/tags/tag1343.xml><?xml version="1.0" encoding="utf-8"?>
<p:tagLst xmlns:p="http://schemas.openxmlformats.org/presentationml/2006/main">
  <p:tag name="KSO_WM_BEAUTIFY_FLAG" val=""/>
</p:tagLst>
</file>

<file path=ppt/tags/tag1344.xml><?xml version="1.0" encoding="utf-8"?>
<p:tagLst xmlns:p="http://schemas.openxmlformats.org/presentationml/2006/main">
  <p:tag name="KSO_WM_BEAUTIFY_FLAG" val=""/>
</p:tagLst>
</file>

<file path=ppt/tags/tag1345.xml><?xml version="1.0" encoding="utf-8"?>
<p:tagLst xmlns:p="http://schemas.openxmlformats.org/presentationml/2006/main">
  <p:tag name="KSO_WM_BEAUTIFY_FLAG" val=""/>
</p:tagLst>
</file>

<file path=ppt/tags/tag1346.xml><?xml version="1.0" encoding="utf-8"?>
<p:tagLst xmlns:p="http://schemas.openxmlformats.org/presentationml/2006/main">
  <p:tag name="KSO_WM_BEAUTIFY_FLAG" val=""/>
</p:tagLst>
</file>

<file path=ppt/tags/tag1347.xml><?xml version="1.0" encoding="utf-8"?>
<p:tagLst xmlns:p="http://schemas.openxmlformats.org/presentationml/2006/main">
  <p:tag name="KSO_WM_BEAUTIFY_FLAG" val=""/>
</p:tagLst>
</file>

<file path=ppt/tags/tag1348.xml><?xml version="1.0" encoding="utf-8"?>
<p:tagLst xmlns:p="http://schemas.openxmlformats.org/presentationml/2006/main">
  <p:tag name="KSO_WM_BEAUTIFY_FLAG" val=""/>
</p:tagLst>
</file>

<file path=ppt/tags/tag1349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50.xml><?xml version="1.0" encoding="utf-8"?>
<p:tagLst xmlns:p="http://schemas.openxmlformats.org/presentationml/2006/main">
  <p:tag name="KSO_WM_BEAUTIFY_FLAG" val=""/>
</p:tagLst>
</file>

<file path=ppt/tags/tag1351.xml><?xml version="1.0" encoding="utf-8"?>
<p:tagLst xmlns:p="http://schemas.openxmlformats.org/presentationml/2006/main">
  <p:tag name="KSO_WM_BEAUTIFY_FLAG" val=""/>
</p:tagLst>
</file>

<file path=ppt/tags/tag1352.xml><?xml version="1.0" encoding="utf-8"?>
<p:tagLst xmlns:p="http://schemas.openxmlformats.org/presentationml/2006/main">
  <p:tag name="KSO_WM_BEAUTIFY_FLAG" val=""/>
</p:tagLst>
</file>

<file path=ppt/tags/tag1353.xml><?xml version="1.0" encoding="utf-8"?>
<p:tagLst xmlns:p="http://schemas.openxmlformats.org/presentationml/2006/main">
  <p:tag name="KSO_WM_BEAUTIFY_FLAG" val=""/>
</p:tagLst>
</file>

<file path=ppt/tags/tag1354.xml><?xml version="1.0" encoding="utf-8"?>
<p:tagLst xmlns:p="http://schemas.openxmlformats.org/presentationml/2006/main">
  <p:tag name="KSO_WM_BEAUTIFY_FLAG" val=""/>
</p:tagLst>
</file>

<file path=ppt/tags/tag1355.xml><?xml version="1.0" encoding="utf-8"?>
<p:tagLst xmlns:p="http://schemas.openxmlformats.org/presentationml/2006/main">
  <p:tag name="KSO_WM_BEAUTIFY_FLAG" val=""/>
</p:tagLst>
</file>

<file path=ppt/tags/tag1356.xml><?xml version="1.0" encoding="utf-8"?>
<p:tagLst xmlns:p="http://schemas.openxmlformats.org/presentationml/2006/main">
  <p:tag name="KSO_WM_BEAUTIFY_FLAG" val=""/>
</p:tagLst>
</file>

<file path=ppt/tags/tag1357.xml><?xml version="1.0" encoding="utf-8"?>
<p:tagLst xmlns:p="http://schemas.openxmlformats.org/presentationml/2006/main">
  <p:tag name="KSO_WM_BEAUTIFY_FLAG" val=""/>
</p:tagLst>
</file>

<file path=ppt/tags/tag1358.xml><?xml version="1.0" encoding="utf-8"?>
<p:tagLst xmlns:p="http://schemas.openxmlformats.org/presentationml/2006/main">
  <p:tag name="KSO_WM_BEAUTIFY_FLAG" val=""/>
</p:tagLst>
</file>

<file path=ppt/tags/tag1359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60.xml><?xml version="1.0" encoding="utf-8"?>
<p:tagLst xmlns:p="http://schemas.openxmlformats.org/presentationml/2006/main">
  <p:tag name="KSO_WM_BEAUTIFY_FLAG" val=""/>
</p:tagLst>
</file>

<file path=ppt/tags/tag1361.xml><?xml version="1.0" encoding="utf-8"?>
<p:tagLst xmlns:p="http://schemas.openxmlformats.org/presentationml/2006/main">
  <p:tag name="KSO_WM_BEAUTIFY_FLAG" val=""/>
</p:tagLst>
</file>

<file path=ppt/tags/tag1362.xml><?xml version="1.0" encoding="utf-8"?>
<p:tagLst xmlns:p="http://schemas.openxmlformats.org/presentationml/2006/main">
  <p:tag name="KSO_WM_BEAUTIFY_FLAG" val=""/>
</p:tagLst>
</file>

<file path=ppt/tags/tag1363.xml><?xml version="1.0" encoding="utf-8"?>
<p:tagLst xmlns:p="http://schemas.openxmlformats.org/presentationml/2006/main">
  <p:tag name="KSO_WM_BEAUTIFY_FLAG" val=""/>
</p:tagLst>
</file>

<file path=ppt/tags/tag1364.xml><?xml version="1.0" encoding="utf-8"?>
<p:tagLst xmlns:p="http://schemas.openxmlformats.org/presentationml/2006/main">
  <p:tag name="KSO_WM_BEAUTIFY_FLAG" val=""/>
</p:tagLst>
</file>

<file path=ppt/tags/tag1365.xml><?xml version="1.0" encoding="utf-8"?>
<p:tagLst xmlns:p="http://schemas.openxmlformats.org/presentationml/2006/main">
  <p:tag name="KSO_WM_BEAUTIFY_FLAG" val=""/>
</p:tagLst>
</file>

<file path=ppt/tags/tag1366.xml><?xml version="1.0" encoding="utf-8"?>
<p:tagLst xmlns:p="http://schemas.openxmlformats.org/presentationml/2006/main">
  <p:tag name="KSO_WM_BEAUTIFY_FLAG" val=""/>
</p:tagLst>
</file>

<file path=ppt/tags/tag1367.xml><?xml version="1.0" encoding="utf-8"?>
<p:tagLst xmlns:p="http://schemas.openxmlformats.org/presentationml/2006/main">
  <p:tag name="KSO_WM_BEAUTIFY_FLAG" val=""/>
</p:tagLst>
</file>

<file path=ppt/tags/tag1368.xml><?xml version="1.0" encoding="utf-8"?>
<p:tagLst xmlns:p="http://schemas.openxmlformats.org/presentationml/2006/main">
  <p:tag name="KSO_WM_BEAUTIFY_FLAG" val=""/>
</p:tagLst>
</file>

<file path=ppt/tags/tag1369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70.xml><?xml version="1.0" encoding="utf-8"?>
<p:tagLst xmlns:p="http://schemas.openxmlformats.org/presentationml/2006/main">
  <p:tag name="KSO_WM_BEAUTIFY_FLAG" val=""/>
</p:tagLst>
</file>

<file path=ppt/tags/tag1371.xml><?xml version="1.0" encoding="utf-8"?>
<p:tagLst xmlns:p="http://schemas.openxmlformats.org/presentationml/2006/main">
  <p:tag name="KSO_WM_BEAUTIFY_FLAG" val=""/>
</p:tagLst>
</file>

<file path=ppt/tags/tag1372.xml><?xml version="1.0" encoding="utf-8"?>
<p:tagLst xmlns:p="http://schemas.openxmlformats.org/presentationml/2006/main">
  <p:tag name="KSO_WM_BEAUTIFY_FLAG" val=""/>
</p:tagLst>
</file>

<file path=ppt/tags/tag1373.xml><?xml version="1.0" encoding="utf-8"?>
<p:tagLst xmlns:p="http://schemas.openxmlformats.org/presentationml/2006/main">
  <p:tag name="KSO_WM_BEAUTIFY_FLAG" val=""/>
</p:tagLst>
</file>

<file path=ppt/tags/tag1374.xml><?xml version="1.0" encoding="utf-8"?>
<p:tagLst xmlns:p="http://schemas.openxmlformats.org/presentationml/2006/main">
  <p:tag name="KSO_WM_BEAUTIFY_FLAG" val=""/>
</p:tagLst>
</file>

<file path=ppt/tags/tag1375.xml><?xml version="1.0" encoding="utf-8"?>
<p:tagLst xmlns:p="http://schemas.openxmlformats.org/presentationml/2006/main">
  <p:tag name="KSO_WM_BEAUTIFY_FLAG" val=""/>
</p:tagLst>
</file>

<file path=ppt/tags/tag1376.xml><?xml version="1.0" encoding="utf-8"?>
<p:tagLst xmlns:p="http://schemas.openxmlformats.org/presentationml/2006/main">
  <p:tag name="KSO_WM_BEAUTIFY_FLAG" val=""/>
</p:tagLst>
</file>

<file path=ppt/tags/tag1377.xml><?xml version="1.0" encoding="utf-8"?>
<p:tagLst xmlns:p="http://schemas.openxmlformats.org/presentationml/2006/main">
  <p:tag name="KSO_WM_BEAUTIFY_FLAG" val=""/>
</p:tagLst>
</file>

<file path=ppt/tags/tag1378.xml><?xml version="1.0" encoding="utf-8"?>
<p:tagLst xmlns:p="http://schemas.openxmlformats.org/presentationml/2006/main">
  <p:tag name="KSO_WM_BEAUTIFY_FLAG" val=""/>
</p:tagLst>
</file>

<file path=ppt/tags/tag1379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80.xml><?xml version="1.0" encoding="utf-8"?>
<p:tagLst xmlns:p="http://schemas.openxmlformats.org/presentationml/2006/main">
  <p:tag name="KSO_WM_BEAUTIFY_FLAG" val=""/>
</p:tagLst>
</file>

<file path=ppt/tags/tag1381.xml><?xml version="1.0" encoding="utf-8"?>
<p:tagLst xmlns:p="http://schemas.openxmlformats.org/presentationml/2006/main">
  <p:tag name="KSO_WM_BEAUTIFY_FLAG" val=""/>
</p:tagLst>
</file>

<file path=ppt/tags/tag1382.xml><?xml version="1.0" encoding="utf-8"?>
<p:tagLst xmlns:p="http://schemas.openxmlformats.org/presentationml/2006/main">
  <p:tag name="KSO_WM_BEAUTIFY_FLAG" val=""/>
</p:tagLst>
</file>

<file path=ppt/tags/tag1383.xml><?xml version="1.0" encoding="utf-8"?>
<p:tagLst xmlns:p="http://schemas.openxmlformats.org/presentationml/2006/main">
  <p:tag name="KSO_WM_BEAUTIFY_FLAG" val=""/>
</p:tagLst>
</file>

<file path=ppt/tags/tag1384.xml><?xml version="1.0" encoding="utf-8"?>
<p:tagLst xmlns:p="http://schemas.openxmlformats.org/presentationml/2006/main">
  <p:tag name="KSO_WM_BEAUTIFY_FLAG" val=""/>
</p:tagLst>
</file>

<file path=ppt/tags/tag1385.xml><?xml version="1.0" encoding="utf-8"?>
<p:tagLst xmlns:p="http://schemas.openxmlformats.org/presentationml/2006/main">
  <p:tag name="KSO_WM_BEAUTIFY_FLAG" val=""/>
</p:tagLst>
</file>

<file path=ppt/tags/tag1386.xml><?xml version="1.0" encoding="utf-8"?>
<p:tagLst xmlns:p="http://schemas.openxmlformats.org/presentationml/2006/main">
  <p:tag name="KSO_WM_BEAUTIFY_FLAG" val=""/>
</p:tagLst>
</file>

<file path=ppt/tags/tag1387.xml><?xml version="1.0" encoding="utf-8"?>
<p:tagLst xmlns:p="http://schemas.openxmlformats.org/presentationml/2006/main">
  <p:tag name="KSO_WM_BEAUTIFY_FLAG" val=""/>
</p:tagLst>
</file>

<file path=ppt/tags/tag1388.xml><?xml version="1.0" encoding="utf-8"?>
<p:tagLst xmlns:p="http://schemas.openxmlformats.org/presentationml/2006/main">
  <p:tag name="KSO_WM_BEAUTIFY_FLAG" val=""/>
</p:tagLst>
</file>

<file path=ppt/tags/tag1389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390.xml><?xml version="1.0" encoding="utf-8"?>
<p:tagLst xmlns:p="http://schemas.openxmlformats.org/presentationml/2006/main">
  <p:tag name="KSO_WM_BEAUTIFY_FLAG" val=""/>
</p:tagLst>
</file>

<file path=ppt/tags/tag1391.xml><?xml version="1.0" encoding="utf-8"?>
<p:tagLst xmlns:p="http://schemas.openxmlformats.org/presentationml/2006/main">
  <p:tag name="KSO_WM_BEAUTIFY_FLAG" val=""/>
</p:tagLst>
</file>

<file path=ppt/tags/tag1392.xml><?xml version="1.0" encoding="utf-8"?>
<p:tagLst xmlns:p="http://schemas.openxmlformats.org/presentationml/2006/main">
  <p:tag name="KSO_WM_BEAUTIFY_FLAG" val=""/>
</p:tagLst>
</file>

<file path=ppt/tags/tag1393.xml><?xml version="1.0" encoding="utf-8"?>
<p:tagLst xmlns:p="http://schemas.openxmlformats.org/presentationml/2006/main">
  <p:tag name="KSO_WM_BEAUTIFY_FLAG" val=""/>
</p:tagLst>
</file>

<file path=ppt/tags/tag1394.xml><?xml version="1.0" encoding="utf-8"?>
<p:tagLst xmlns:p="http://schemas.openxmlformats.org/presentationml/2006/main">
  <p:tag name="KSO_WM_BEAUTIFY_FLAG" val=""/>
</p:tagLst>
</file>

<file path=ppt/tags/tag1395.xml><?xml version="1.0" encoding="utf-8"?>
<p:tagLst xmlns:p="http://schemas.openxmlformats.org/presentationml/2006/main">
  <p:tag name="KSO_WM_BEAUTIFY_FLAG" val=""/>
</p:tagLst>
</file>

<file path=ppt/tags/tag1396.xml><?xml version="1.0" encoding="utf-8"?>
<p:tagLst xmlns:p="http://schemas.openxmlformats.org/presentationml/2006/main">
  <p:tag name="KSO_WM_BEAUTIFY_FLAG" val=""/>
</p:tagLst>
</file>

<file path=ppt/tags/tag1397.xml><?xml version="1.0" encoding="utf-8"?>
<p:tagLst xmlns:p="http://schemas.openxmlformats.org/presentationml/2006/main">
  <p:tag name="KSO_WM_BEAUTIFY_FLAG" val=""/>
</p:tagLst>
</file>

<file path=ppt/tags/tag1398.xml><?xml version="1.0" encoding="utf-8"?>
<p:tagLst xmlns:p="http://schemas.openxmlformats.org/presentationml/2006/main">
  <p:tag name="KSO_WM_BEAUTIFY_FLAG" val=""/>
</p:tagLst>
</file>

<file path=ppt/tags/tag1399.xml><?xml version="1.0" encoding="utf-8"?>
<p:tagLst xmlns:p="http://schemas.openxmlformats.org/presentationml/2006/main">
  <p:tag name="TIMING" val="|4|1.6|1.3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00.xml><?xml version="1.0" encoding="utf-8"?>
<p:tagLst xmlns:p="http://schemas.openxmlformats.org/presentationml/2006/main">
  <p:tag name="KSO_WM_BEAUTIFY_FLAG" val=""/>
</p:tagLst>
</file>

<file path=ppt/tags/tag1401.xml><?xml version="1.0" encoding="utf-8"?>
<p:tagLst xmlns:p="http://schemas.openxmlformats.org/presentationml/2006/main">
  <p:tag name="KSO_WM_BEAUTIFY_FLAG" val=""/>
</p:tagLst>
</file>

<file path=ppt/tags/tag1402.xml><?xml version="1.0" encoding="utf-8"?>
<p:tagLst xmlns:p="http://schemas.openxmlformats.org/presentationml/2006/main">
  <p:tag name="KSO_WM_BEAUTIFY_FLAG" val=""/>
</p:tagLst>
</file>

<file path=ppt/tags/tag1403.xml><?xml version="1.0" encoding="utf-8"?>
<p:tagLst xmlns:p="http://schemas.openxmlformats.org/presentationml/2006/main">
  <p:tag name="KSO_WM_BEAUTIFY_FLAG" val=""/>
</p:tagLst>
</file>

<file path=ppt/tags/tag1404.xml><?xml version="1.0" encoding="utf-8"?>
<p:tagLst xmlns:p="http://schemas.openxmlformats.org/presentationml/2006/main">
  <p:tag name="KSO_WM_BEAUTIFY_FLAG" val=""/>
</p:tagLst>
</file>

<file path=ppt/tags/tag1405.xml><?xml version="1.0" encoding="utf-8"?>
<p:tagLst xmlns:p="http://schemas.openxmlformats.org/presentationml/2006/main">
  <p:tag name="KSO_WM_BEAUTIFY_FLAG" val=""/>
</p:tagLst>
</file>

<file path=ppt/tags/tag1406.xml><?xml version="1.0" encoding="utf-8"?>
<p:tagLst xmlns:p="http://schemas.openxmlformats.org/presentationml/2006/main">
  <p:tag name="KSO_WM_BEAUTIFY_FLAG" val=""/>
</p:tagLst>
</file>

<file path=ppt/tags/tag1407.xml><?xml version="1.0" encoding="utf-8"?>
<p:tagLst xmlns:p="http://schemas.openxmlformats.org/presentationml/2006/main">
  <p:tag name="KSO_WM_BEAUTIFY_FLAG" val=""/>
</p:tagLst>
</file>

<file path=ppt/tags/tag1408.xml><?xml version="1.0" encoding="utf-8"?>
<p:tagLst xmlns:p="http://schemas.openxmlformats.org/presentationml/2006/main">
  <p:tag name="KSO_WM_BEAUTIFY_FLAG" val=""/>
</p:tagLst>
</file>

<file path=ppt/tags/tag1409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10.xml><?xml version="1.0" encoding="utf-8"?>
<p:tagLst xmlns:p="http://schemas.openxmlformats.org/presentationml/2006/main">
  <p:tag name="KSO_WM_BEAUTIFY_FLAG" val=""/>
</p:tagLst>
</file>

<file path=ppt/tags/tag1411.xml><?xml version="1.0" encoding="utf-8"?>
<p:tagLst xmlns:p="http://schemas.openxmlformats.org/presentationml/2006/main">
  <p:tag name="KSO_WM_BEAUTIFY_FLAG" val=""/>
</p:tagLst>
</file>

<file path=ppt/tags/tag1412.xml><?xml version="1.0" encoding="utf-8"?>
<p:tagLst xmlns:p="http://schemas.openxmlformats.org/presentationml/2006/main">
  <p:tag name="KSO_WM_BEAUTIFY_FLAG" val=""/>
</p:tagLst>
</file>

<file path=ppt/tags/tag1413.xml><?xml version="1.0" encoding="utf-8"?>
<p:tagLst xmlns:p="http://schemas.openxmlformats.org/presentationml/2006/main">
  <p:tag name="KSO_WM_BEAUTIFY_FLAG" val=""/>
</p:tagLst>
</file>

<file path=ppt/tags/tag1414.xml><?xml version="1.0" encoding="utf-8"?>
<p:tagLst xmlns:p="http://schemas.openxmlformats.org/presentationml/2006/main">
  <p:tag name="KSO_WM_BEAUTIFY_FLAG" val=""/>
</p:tagLst>
</file>

<file path=ppt/tags/tag1415.xml><?xml version="1.0" encoding="utf-8"?>
<p:tagLst xmlns:p="http://schemas.openxmlformats.org/presentationml/2006/main">
  <p:tag name="KSO_WM_BEAUTIFY_FLAG" val=""/>
</p:tagLst>
</file>

<file path=ppt/tags/tag1416.xml><?xml version="1.0" encoding="utf-8"?>
<p:tagLst xmlns:p="http://schemas.openxmlformats.org/presentationml/2006/main">
  <p:tag name="KSO_WM_BEAUTIFY_FLAG" val=""/>
</p:tagLst>
</file>

<file path=ppt/tags/tag1417.xml><?xml version="1.0" encoding="utf-8"?>
<p:tagLst xmlns:p="http://schemas.openxmlformats.org/presentationml/2006/main">
  <p:tag name="KSO_WM_BEAUTIFY_FLAG" val=""/>
</p:tagLst>
</file>

<file path=ppt/tags/tag1418.xml><?xml version="1.0" encoding="utf-8"?>
<p:tagLst xmlns:p="http://schemas.openxmlformats.org/presentationml/2006/main">
  <p:tag name="KSO_WM_BEAUTIFY_FLAG" val=""/>
</p:tagLst>
</file>

<file path=ppt/tags/tag1419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20.xml><?xml version="1.0" encoding="utf-8"?>
<p:tagLst xmlns:p="http://schemas.openxmlformats.org/presentationml/2006/main">
  <p:tag name="KSO_WM_BEAUTIFY_FLAG" val=""/>
</p:tagLst>
</file>

<file path=ppt/tags/tag1421.xml><?xml version="1.0" encoding="utf-8"?>
<p:tagLst xmlns:p="http://schemas.openxmlformats.org/presentationml/2006/main">
  <p:tag name="KSO_WM_BEAUTIFY_FLAG" val=""/>
</p:tagLst>
</file>

<file path=ppt/tags/tag1422.xml><?xml version="1.0" encoding="utf-8"?>
<p:tagLst xmlns:p="http://schemas.openxmlformats.org/presentationml/2006/main">
  <p:tag name="KSO_WM_BEAUTIFY_FLAG" val=""/>
</p:tagLst>
</file>

<file path=ppt/tags/tag1423.xml><?xml version="1.0" encoding="utf-8"?>
<p:tagLst xmlns:p="http://schemas.openxmlformats.org/presentationml/2006/main">
  <p:tag name="KSO_WM_BEAUTIFY_FLAG" val=""/>
</p:tagLst>
</file>

<file path=ppt/tags/tag1424.xml><?xml version="1.0" encoding="utf-8"?>
<p:tagLst xmlns:p="http://schemas.openxmlformats.org/presentationml/2006/main">
  <p:tag name="KSO_WM_BEAUTIFY_FLAG" val=""/>
</p:tagLst>
</file>

<file path=ppt/tags/tag1425.xml><?xml version="1.0" encoding="utf-8"?>
<p:tagLst xmlns:p="http://schemas.openxmlformats.org/presentationml/2006/main">
  <p:tag name="KSO_WM_BEAUTIFY_FLAG" val=""/>
</p:tagLst>
</file>

<file path=ppt/tags/tag1426.xml><?xml version="1.0" encoding="utf-8"?>
<p:tagLst xmlns:p="http://schemas.openxmlformats.org/presentationml/2006/main">
  <p:tag name="KSO_WM_BEAUTIFY_FLAG" val=""/>
</p:tagLst>
</file>

<file path=ppt/tags/tag1427.xml><?xml version="1.0" encoding="utf-8"?>
<p:tagLst xmlns:p="http://schemas.openxmlformats.org/presentationml/2006/main">
  <p:tag name="KSO_WM_BEAUTIFY_FLAG" val=""/>
</p:tagLst>
</file>

<file path=ppt/tags/tag1428.xml><?xml version="1.0" encoding="utf-8"?>
<p:tagLst xmlns:p="http://schemas.openxmlformats.org/presentationml/2006/main">
  <p:tag name="KSO_WM_BEAUTIFY_FLAG" val=""/>
</p:tagLst>
</file>

<file path=ppt/tags/tag1429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30.xml><?xml version="1.0" encoding="utf-8"?>
<p:tagLst xmlns:p="http://schemas.openxmlformats.org/presentationml/2006/main">
  <p:tag name="KSO_WM_BEAUTIFY_FLAG" val=""/>
</p:tagLst>
</file>

<file path=ppt/tags/tag1431.xml><?xml version="1.0" encoding="utf-8"?>
<p:tagLst xmlns:p="http://schemas.openxmlformats.org/presentationml/2006/main">
  <p:tag name="KSO_WM_BEAUTIFY_FLAG" val=""/>
</p:tagLst>
</file>

<file path=ppt/tags/tag1432.xml><?xml version="1.0" encoding="utf-8"?>
<p:tagLst xmlns:p="http://schemas.openxmlformats.org/presentationml/2006/main">
  <p:tag name="KSO_WM_BEAUTIFY_FLAG" val=""/>
</p:tagLst>
</file>

<file path=ppt/tags/tag1433.xml><?xml version="1.0" encoding="utf-8"?>
<p:tagLst xmlns:p="http://schemas.openxmlformats.org/presentationml/2006/main">
  <p:tag name="KSO_WM_BEAUTIFY_FLAG" val=""/>
</p:tagLst>
</file>

<file path=ppt/tags/tag1434.xml><?xml version="1.0" encoding="utf-8"?>
<p:tagLst xmlns:p="http://schemas.openxmlformats.org/presentationml/2006/main">
  <p:tag name="KSO_WM_BEAUTIFY_FLAG" val=""/>
</p:tagLst>
</file>

<file path=ppt/tags/tag1435.xml><?xml version="1.0" encoding="utf-8"?>
<p:tagLst xmlns:p="http://schemas.openxmlformats.org/presentationml/2006/main">
  <p:tag name="KSO_WM_BEAUTIFY_FLAG" val=""/>
</p:tagLst>
</file>

<file path=ppt/tags/tag1436.xml><?xml version="1.0" encoding="utf-8"?>
<p:tagLst xmlns:p="http://schemas.openxmlformats.org/presentationml/2006/main">
  <p:tag name="KSO_WM_BEAUTIFY_FLAG" val=""/>
</p:tagLst>
</file>

<file path=ppt/tags/tag1437.xml><?xml version="1.0" encoding="utf-8"?>
<p:tagLst xmlns:p="http://schemas.openxmlformats.org/presentationml/2006/main">
  <p:tag name="KSO_WM_BEAUTIFY_FLAG" val=""/>
</p:tagLst>
</file>

<file path=ppt/tags/tag1438.xml><?xml version="1.0" encoding="utf-8"?>
<p:tagLst xmlns:p="http://schemas.openxmlformats.org/presentationml/2006/main">
  <p:tag name="KSO_WM_BEAUTIFY_FLAG" val=""/>
</p:tagLst>
</file>

<file path=ppt/tags/tag1439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40.xml><?xml version="1.0" encoding="utf-8"?>
<p:tagLst xmlns:p="http://schemas.openxmlformats.org/presentationml/2006/main">
  <p:tag name="KSO_WM_BEAUTIFY_FLAG" val=""/>
</p:tagLst>
</file>

<file path=ppt/tags/tag1441.xml><?xml version="1.0" encoding="utf-8"?>
<p:tagLst xmlns:p="http://schemas.openxmlformats.org/presentationml/2006/main">
  <p:tag name="KSO_WM_BEAUTIFY_FLAG" val=""/>
</p:tagLst>
</file>

<file path=ppt/tags/tag1442.xml><?xml version="1.0" encoding="utf-8"?>
<p:tagLst xmlns:p="http://schemas.openxmlformats.org/presentationml/2006/main">
  <p:tag name="KSO_WM_BEAUTIFY_FLAG" val=""/>
</p:tagLst>
</file>

<file path=ppt/tags/tag1443.xml><?xml version="1.0" encoding="utf-8"?>
<p:tagLst xmlns:p="http://schemas.openxmlformats.org/presentationml/2006/main">
  <p:tag name="KSO_WM_BEAUTIFY_FLAG" val=""/>
</p:tagLst>
</file>

<file path=ppt/tags/tag1444.xml><?xml version="1.0" encoding="utf-8"?>
<p:tagLst xmlns:p="http://schemas.openxmlformats.org/presentationml/2006/main">
  <p:tag name="KSO_WM_BEAUTIFY_FLAG" val=""/>
</p:tagLst>
</file>

<file path=ppt/tags/tag1445.xml><?xml version="1.0" encoding="utf-8"?>
<p:tagLst xmlns:p="http://schemas.openxmlformats.org/presentationml/2006/main">
  <p:tag name="KSO_WM_BEAUTIFY_FLAG" val=""/>
</p:tagLst>
</file>

<file path=ppt/tags/tag1446.xml><?xml version="1.0" encoding="utf-8"?>
<p:tagLst xmlns:p="http://schemas.openxmlformats.org/presentationml/2006/main">
  <p:tag name="KSO_WM_BEAUTIFY_FLAG" val=""/>
</p:tagLst>
</file>

<file path=ppt/tags/tag1447.xml><?xml version="1.0" encoding="utf-8"?>
<p:tagLst xmlns:p="http://schemas.openxmlformats.org/presentationml/2006/main">
  <p:tag name="KSO_WM_BEAUTIFY_FLAG" val=""/>
</p:tagLst>
</file>

<file path=ppt/tags/tag1448.xml><?xml version="1.0" encoding="utf-8"?>
<p:tagLst xmlns:p="http://schemas.openxmlformats.org/presentationml/2006/main">
  <p:tag name="KSO_WM_BEAUTIFY_FLAG" val=""/>
</p:tagLst>
</file>

<file path=ppt/tags/tag1449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50.xml><?xml version="1.0" encoding="utf-8"?>
<p:tagLst xmlns:p="http://schemas.openxmlformats.org/presentationml/2006/main">
  <p:tag name="KSO_WM_BEAUTIFY_FLAG" val=""/>
</p:tagLst>
</file>

<file path=ppt/tags/tag1451.xml><?xml version="1.0" encoding="utf-8"?>
<p:tagLst xmlns:p="http://schemas.openxmlformats.org/presentationml/2006/main">
  <p:tag name="KSO_WM_BEAUTIFY_FLAG" val=""/>
</p:tagLst>
</file>

<file path=ppt/tags/tag1452.xml><?xml version="1.0" encoding="utf-8"?>
<p:tagLst xmlns:p="http://schemas.openxmlformats.org/presentationml/2006/main">
  <p:tag name="KSO_WM_BEAUTIFY_FLAG" val=""/>
</p:tagLst>
</file>

<file path=ppt/tags/tag1453.xml><?xml version="1.0" encoding="utf-8"?>
<p:tagLst xmlns:p="http://schemas.openxmlformats.org/presentationml/2006/main">
  <p:tag name="KSO_WM_BEAUTIFY_FLAG" val=""/>
</p:tagLst>
</file>

<file path=ppt/tags/tag1454.xml><?xml version="1.0" encoding="utf-8"?>
<p:tagLst xmlns:p="http://schemas.openxmlformats.org/presentationml/2006/main">
  <p:tag name="KSO_WM_BEAUTIFY_FLAG" val=""/>
</p:tagLst>
</file>

<file path=ppt/tags/tag1455.xml><?xml version="1.0" encoding="utf-8"?>
<p:tagLst xmlns:p="http://schemas.openxmlformats.org/presentationml/2006/main">
  <p:tag name="KSO_WM_BEAUTIFY_FLAG" val=""/>
</p:tagLst>
</file>

<file path=ppt/tags/tag1456.xml><?xml version="1.0" encoding="utf-8"?>
<p:tagLst xmlns:p="http://schemas.openxmlformats.org/presentationml/2006/main">
  <p:tag name="KSO_WM_BEAUTIFY_FLAG" val=""/>
</p:tagLst>
</file>

<file path=ppt/tags/tag1457.xml><?xml version="1.0" encoding="utf-8"?>
<p:tagLst xmlns:p="http://schemas.openxmlformats.org/presentationml/2006/main">
  <p:tag name="KSO_WM_BEAUTIFY_FLAG" val=""/>
</p:tagLst>
</file>

<file path=ppt/tags/tag1458.xml><?xml version="1.0" encoding="utf-8"?>
<p:tagLst xmlns:p="http://schemas.openxmlformats.org/presentationml/2006/main">
  <p:tag name="KSO_WM_BEAUTIFY_FLAG" val=""/>
</p:tagLst>
</file>

<file path=ppt/tags/tag1459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60.xml><?xml version="1.0" encoding="utf-8"?>
<p:tagLst xmlns:p="http://schemas.openxmlformats.org/presentationml/2006/main">
  <p:tag name="KSO_WM_BEAUTIFY_FLAG" val=""/>
</p:tagLst>
</file>

<file path=ppt/tags/tag1461.xml><?xml version="1.0" encoding="utf-8"?>
<p:tagLst xmlns:p="http://schemas.openxmlformats.org/presentationml/2006/main">
  <p:tag name="KSO_WM_BEAUTIFY_FLAG" val=""/>
</p:tagLst>
</file>

<file path=ppt/tags/tag1462.xml><?xml version="1.0" encoding="utf-8"?>
<p:tagLst xmlns:p="http://schemas.openxmlformats.org/presentationml/2006/main">
  <p:tag name="KSO_WM_BEAUTIFY_FLAG" val=""/>
</p:tagLst>
</file>

<file path=ppt/tags/tag1463.xml><?xml version="1.0" encoding="utf-8"?>
<p:tagLst xmlns:p="http://schemas.openxmlformats.org/presentationml/2006/main">
  <p:tag name="KSO_WM_BEAUTIFY_FLAG" val=""/>
</p:tagLst>
</file>

<file path=ppt/tags/tag1464.xml><?xml version="1.0" encoding="utf-8"?>
<p:tagLst xmlns:p="http://schemas.openxmlformats.org/presentationml/2006/main">
  <p:tag name="KSO_WM_BEAUTIFY_FLAG" val=""/>
</p:tagLst>
</file>

<file path=ppt/tags/tag1465.xml><?xml version="1.0" encoding="utf-8"?>
<p:tagLst xmlns:p="http://schemas.openxmlformats.org/presentationml/2006/main">
  <p:tag name="KSO_WM_BEAUTIFY_FLAG" val=""/>
</p:tagLst>
</file>

<file path=ppt/tags/tag1466.xml><?xml version="1.0" encoding="utf-8"?>
<p:tagLst xmlns:p="http://schemas.openxmlformats.org/presentationml/2006/main">
  <p:tag name="KSO_WM_BEAUTIFY_FLAG" val=""/>
</p:tagLst>
</file>

<file path=ppt/tags/tag1467.xml><?xml version="1.0" encoding="utf-8"?>
<p:tagLst xmlns:p="http://schemas.openxmlformats.org/presentationml/2006/main">
  <p:tag name="KSO_WM_BEAUTIFY_FLAG" val=""/>
</p:tagLst>
</file>

<file path=ppt/tags/tag1468.xml><?xml version="1.0" encoding="utf-8"?>
<p:tagLst xmlns:p="http://schemas.openxmlformats.org/presentationml/2006/main">
  <p:tag name="KSO_WM_BEAUTIFY_FLAG" val=""/>
</p:tagLst>
</file>

<file path=ppt/tags/tag1469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70.xml><?xml version="1.0" encoding="utf-8"?>
<p:tagLst xmlns:p="http://schemas.openxmlformats.org/presentationml/2006/main">
  <p:tag name="KSO_WM_BEAUTIFY_FLAG" val=""/>
</p:tagLst>
</file>

<file path=ppt/tags/tag1471.xml><?xml version="1.0" encoding="utf-8"?>
<p:tagLst xmlns:p="http://schemas.openxmlformats.org/presentationml/2006/main">
  <p:tag name="KSO_WM_BEAUTIFY_FLAG" val=""/>
</p:tagLst>
</file>

<file path=ppt/tags/tag1472.xml><?xml version="1.0" encoding="utf-8"?>
<p:tagLst xmlns:p="http://schemas.openxmlformats.org/presentationml/2006/main">
  <p:tag name="KSO_WM_BEAUTIFY_FLAG" val=""/>
</p:tagLst>
</file>

<file path=ppt/tags/tag1473.xml><?xml version="1.0" encoding="utf-8"?>
<p:tagLst xmlns:p="http://schemas.openxmlformats.org/presentationml/2006/main">
  <p:tag name="KSO_WM_BEAUTIFY_FLAG" val=""/>
</p:tagLst>
</file>

<file path=ppt/tags/tag1474.xml><?xml version="1.0" encoding="utf-8"?>
<p:tagLst xmlns:p="http://schemas.openxmlformats.org/presentationml/2006/main">
  <p:tag name="KSO_WM_BEAUTIFY_FLAG" val=""/>
</p:tagLst>
</file>

<file path=ppt/tags/tag1475.xml><?xml version="1.0" encoding="utf-8"?>
<p:tagLst xmlns:p="http://schemas.openxmlformats.org/presentationml/2006/main">
  <p:tag name="KSO_WM_BEAUTIFY_FLAG" val=""/>
</p:tagLst>
</file>

<file path=ppt/tags/tag1476.xml><?xml version="1.0" encoding="utf-8"?>
<p:tagLst xmlns:p="http://schemas.openxmlformats.org/presentationml/2006/main">
  <p:tag name="KSO_WM_BEAUTIFY_FLAG" val=""/>
</p:tagLst>
</file>

<file path=ppt/tags/tag1477.xml><?xml version="1.0" encoding="utf-8"?>
<p:tagLst xmlns:p="http://schemas.openxmlformats.org/presentationml/2006/main">
  <p:tag name="KSO_WM_BEAUTIFY_FLAG" val=""/>
</p:tagLst>
</file>

<file path=ppt/tags/tag1478.xml><?xml version="1.0" encoding="utf-8"?>
<p:tagLst xmlns:p="http://schemas.openxmlformats.org/presentationml/2006/main">
  <p:tag name="KSO_WM_BEAUTIFY_FLAG" val=""/>
</p:tagLst>
</file>

<file path=ppt/tags/tag1479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80.xml><?xml version="1.0" encoding="utf-8"?>
<p:tagLst xmlns:p="http://schemas.openxmlformats.org/presentationml/2006/main">
  <p:tag name="KSO_WM_BEAUTIFY_FLAG" val=""/>
</p:tagLst>
</file>

<file path=ppt/tags/tag1481.xml><?xml version="1.0" encoding="utf-8"?>
<p:tagLst xmlns:p="http://schemas.openxmlformats.org/presentationml/2006/main">
  <p:tag name="KSO_WM_BEAUTIFY_FLAG" val=""/>
</p:tagLst>
</file>

<file path=ppt/tags/tag1482.xml><?xml version="1.0" encoding="utf-8"?>
<p:tagLst xmlns:p="http://schemas.openxmlformats.org/presentationml/2006/main">
  <p:tag name="KSO_WM_BEAUTIFY_FLAG" val=""/>
</p:tagLst>
</file>

<file path=ppt/tags/tag1483.xml><?xml version="1.0" encoding="utf-8"?>
<p:tagLst xmlns:p="http://schemas.openxmlformats.org/presentationml/2006/main">
  <p:tag name="KSO_WM_BEAUTIFY_FLAG" val=""/>
</p:tagLst>
</file>

<file path=ppt/tags/tag1484.xml><?xml version="1.0" encoding="utf-8"?>
<p:tagLst xmlns:p="http://schemas.openxmlformats.org/presentationml/2006/main">
  <p:tag name="KSO_WM_BEAUTIFY_FLAG" val=""/>
</p:tagLst>
</file>

<file path=ppt/tags/tag1485.xml><?xml version="1.0" encoding="utf-8"?>
<p:tagLst xmlns:p="http://schemas.openxmlformats.org/presentationml/2006/main">
  <p:tag name="KSO_WM_BEAUTIFY_FLAG" val=""/>
</p:tagLst>
</file>

<file path=ppt/tags/tag1486.xml><?xml version="1.0" encoding="utf-8"?>
<p:tagLst xmlns:p="http://schemas.openxmlformats.org/presentationml/2006/main">
  <p:tag name="KSO_WM_BEAUTIFY_FLAG" val=""/>
</p:tagLst>
</file>

<file path=ppt/tags/tag1487.xml><?xml version="1.0" encoding="utf-8"?>
<p:tagLst xmlns:p="http://schemas.openxmlformats.org/presentationml/2006/main">
  <p:tag name="KSO_WM_BEAUTIFY_FLAG" val=""/>
</p:tagLst>
</file>

<file path=ppt/tags/tag1488.xml><?xml version="1.0" encoding="utf-8"?>
<p:tagLst xmlns:p="http://schemas.openxmlformats.org/presentationml/2006/main">
  <p:tag name="KSO_WM_BEAUTIFY_FLAG" val=""/>
</p:tagLst>
</file>

<file path=ppt/tags/tag1489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490.xml><?xml version="1.0" encoding="utf-8"?>
<p:tagLst xmlns:p="http://schemas.openxmlformats.org/presentationml/2006/main">
  <p:tag name="KSO_WM_BEAUTIFY_FLAG" val=""/>
</p:tagLst>
</file>

<file path=ppt/tags/tag1491.xml><?xml version="1.0" encoding="utf-8"?>
<p:tagLst xmlns:p="http://schemas.openxmlformats.org/presentationml/2006/main">
  <p:tag name="KSO_WM_BEAUTIFY_FLAG" val=""/>
</p:tagLst>
</file>

<file path=ppt/tags/tag1492.xml><?xml version="1.0" encoding="utf-8"?>
<p:tagLst xmlns:p="http://schemas.openxmlformats.org/presentationml/2006/main">
  <p:tag name="KSO_WM_BEAUTIFY_FLAG" val=""/>
</p:tagLst>
</file>

<file path=ppt/tags/tag1493.xml><?xml version="1.0" encoding="utf-8"?>
<p:tagLst xmlns:p="http://schemas.openxmlformats.org/presentationml/2006/main">
  <p:tag name="KSO_WM_BEAUTIFY_FLAG" val=""/>
</p:tagLst>
</file>

<file path=ppt/tags/tag1494.xml><?xml version="1.0" encoding="utf-8"?>
<p:tagLst xmlns:p="http://schemas.openxmlformats.org/presentationml/2006/main">
  <p:tag name="KSO_WM_BEAUTIFY_FLAG" val=""/>
</p:tagLst>
</file>

<file path=ppt/tags/tag1495.xml><?xml version="1.0" encoding="utf-8"?>
<p:tagLst xmlns:p="http://schemas.openxmlformats.org/presentationml/2006/main">
  <p:tag name="KSO_WM_BEAUTIFY_FLAG" val=""/>
</p:tagLst>
</file>

<file path=ppt/tags/tag1496.xml><?xml version="1.0" encoding="utf-8"?>
<p:tagLst xmlns:p="http://schemas.openxmlformats.org/presentationml/2006/main">
  <p:tag name="KSO_WM_BEAUTIFY_FLAG" val=""/>
</p:tagLst>
</file>

<file path=ppt/tags/tag1497.xml><?xml version="1.0" encoding="utf-8"?>
<p:tagLst xmlns:p="http://schemas.openxmlformats.org/presentationml/2006/main">
  <p:tag name="KSO_WM_BEAUTIFY_FLAG" val=""/>
</p:tagLst>
</file>

<file path=ppt/tags/tag1498.xml><?xml version="1.0" encoding="utf-8"?>
<p:tagLst xmlns:p="http://schemas.openxmlformats.org/presentationml/2006/main">
  <p:tag name="KSO_WM_BEAUTIFY_FLAG" val=""/>
</p:tagLst>
</file>

<file path=ppt/tags/tag149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00.xml><?xml version="1.0" encoding="utf-8"?>
<p:tagLst xmlns:p="http://schemas.openxmlformats.org/presentationml/2006/main">
  <p:tag name="KSO_WM_BEAUTIFY_FLAG" val=""/>
</p:tagLst>
</file>

<file path=ppt/tags/tag1501.xml><?xml version="1.0" encoding="utf-8"?>
<p:tagLst xmlns:p="http://schemas.openxmlformats.org/presentationml/2006/main">
  <p:tag name="KSO_WM_BEAUTIFY_FLAG" val=""/>
</p:tagLst>
</file>

<file path=ppt/tags/tag1502.xml><?xml version="1.0" encoding="utf-8"?>
<p:tagLst xmlns:p="http://schemas.openxmlformats.org/presentationml/2006/main">
  <p:tag name="KSO_WM_BEAUTIFY_FLAG" val=""/>
</p:tagLst>
</file>

<file path=ppt/tags/tag1503.xml><?xml version="1.0" encoding="utf-8"?>
<p:tagLst xmlns:p="http://schemas.openxmlformats.org/presentationml/2006/main">
  <p:tag name="KSO_WM_BEAUTIFY_FLAG" val=""/>
</p:tagLst>
</file>

<file path=ppt/tags/tag1504.xml><?xml version="1.0" encoding="utf-8"?>
<p:tagLst xmlns:p="http://schemas.openxmlformats.org/presentationml/2006/main">
  <p:tag name="KSO_WM_BEAUTIFY_FLAG" val=""/>
</p:tagLst>
</file>

<file path=ppt/tags/tag1505.xml><?xml version="1.0" encoding="utf-8"?>
<p:tagLst xmlns:p="http://schemas.openxmlformats.org/presentationml/2006/main">
  <p:tag name="KSO_WM_BEAUTIFY_FLAG" val=""/>
</p:tagLst>
</file>

<file path=ppt/tags/tag1506.xml><?xml version="1.0" encoding="utf-8"?>
<p:tagLst xmlns:p="http://schemas.openxmlformats.org/presentationml/2006/main">
  <p:tag name="KSO_WM_BEAUTIFY_FLAG" val=""/>
</p:tagLst>
</file>

<file path=ppt/tags/tag1507.xml><?xml version="1.0" encoding="utf-8"?>
<p:tagLst xmlns:p="http://schemas.openxmlformats.org/presentationml/2006/main">
  <p:tag name="KSO_WM_BEAUTIFY_FLAG" val=""/>
</p:tagLst>
</file>

<file path=ppt/tags/tag1508.xml><?xml version="1.0" encoding="utf-8"?>
<p:tagLst xmlns:p="http://schemas.openxmlformats.org/presentationml/2006/main">
  <p:tag name="KSO_WM_BEAUTIFY_FLAG" val=""/>
</p:tagLst>
</file>

<file path=ppt/tags/tag1509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10.xml><?xml version="1.0" encoding="utf-8"?>
<p:tagLst xmlns:p="http://schemas.openxmlformats.org/presentationml/2006/main">
  <p:tag name="KSO_WM_BEAUTIFY_FLAG" val=""/>
</p:tagLst>
</file>

<file path=ppt/tags/tag1511.xml><?xml version="1.0" encoding="utf-8"?>
<p:tagLst xmlns:p="http://schemas.openxmlformats.org/presentationml/2006/main">
  <p:tag name="KSO_WM_BEAUTIFY_FLAG" val=""/>
</p:tagLst>
</file>

<file path=ppt/tags/tag1512.xml><?xml version="1.0" encoding="utf-8"?>
<p:tagLst xmlns:p="http://schemas.openxmlformats.org/presentationml/2006/main">
  <p:tag name="KSO_WM_BEAUTIFY_FLAG" val=""/>
</p:tagLst>
</file>

<file path=ppt/tags/tag1513.xml><?xml version="1.0" encoding="utf-8"?>
<p:tagLst xmlns:p="http://schemas.openxmlformats.org/presentationml/2006/main">
  <p:tag name="KSO_WM_BEAUTIFY_FLAG" val=""/>
</p:tagLst>
</file>

<file path=ppt/tags/tag1514.xml><?xml version="1.0" encoding="utf-8"?>
<p:tagLst xmlns:p="http://schemas.openxmlformats.org/presentationml/2006/main">
  <p:tag name="KSO_WM_BEAUTIFY_FLAG" val=""/>
</p:tagLst>
</file>

<file path=ppt/tags/tag1515.xml><?xml version="1.0" encoding="utf-8"?>
<p:tagLst xmlns:p="http://schemas.openxmlformats.org/presentationml/2006/main">
  <p:tag name="KSO_WM_BEAUTIFY_FLAG" val=""/>
</p:tagLst>
</file>

<file path=ppt/tags/tag1516.xml><?xml version="1.0" encoding="utf-8"?>
<p:tagLst xmlns:p="http://schemas.openxmlformats.org/presentationml/2006/main">
  <p:tag name="KSO_WM_BEAUTIFY_FLAG" val=""/>
</p:tagLst>
</file>

<file path=ppt/tags/tag1517.xml><?xml version="1.0" encoding="utf-8"?>
<p:tagLst xmlns:p="http://schemas.openxmlformats.org/presentationml/2006/main">
  <p:tag name="KSO_WM_BEAUTIFY_FLAG" val=""/>
</p:tagLst>
</file>

<file path=ppt/tags/tag1518.xml><?xml version="1.0" encoding="utf-8"?>
<p:tagLst xmlns:p="http://schemas.openxmlformats.org/presentationml/2006/main">
  <p:tag name="KSO_WM_BEAUTIFY_FLAG" val=""/>
</p:tagLst>
</file>

<file path=ppt/tags/tag1519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20.xml><?xml version="1.0" encoding="utf-8"?>
<p:tagLst xmlns:p="http://schemas.openxmlformats.org/presentationml/2006/main">
  <p:tag name="KSO_WM_BEAUTIFY_FLAG" val=""/>
</p:tagLst>
</file>

<file path=ppt/tags/tag1521.xml><?xml version="1.0" encoding="utf-8"?>
<p:tagLst xmlns:p="http://schemas.openxmlformats.org/presentationml/2006/main">
  <p:tag name="KSO_WM_BEAUTIFY_FLAG" val=""/>
</p:tagLst>
</file>

<file path=ppt/tags/tag1522.xml><?xml version="1.0" encoding="utf-8"?>
<p:tagLst xmlns:p="http://schemas.openxmlformats.org/presentationml/2006/main">
  <p:tag name="KSO_WM_BEAUTIFY_FLAG" val=""/>
</p:tagLst>
</file>

<file path=ppt/tags/tag1523.xml><?xml version="1.0" encoding="utf-8"?>
<p:tagLst xmlns:p="http://schemas.openxmlformats.org/presentationml/2006/main">
  <p:tag name="KSO_WM_BEAUTIFY_FLAG" val=""/>
</p:tagLst>
</file>

<file path=ppt/tags/tag1524.xml><?xml version="1.0" encoding="utf-8"?>
<p:tagLst xmlns:p="http://schemas.openxmlformats.org/presentationml/2006/main">
  <p:tag name="KSO_WM_BEAUTIFY_FLAG" val=""/>
</p:tagLst>
</file>

<file path=ppt/tags/tag1525.xml><?xml version="1.0" encoding="utf-8"?>
<p:tagLst xmlns:p="http://schemas.openxmlformats.org/presentationml/2006/main">
  <p:tag name="KSO_WM_BEAUTIFY_FLAG" val=""/>
</p:tagLst>
</file>

<file path=ppt/tags/tag1526.xml><?xml version="1.0" encoding="utf-8"?>
<p:tagLst xmlns:p="http://schemas.openxmlformats.org/presentationml/2006/main">
  <p:tag name="KSO_WM_BEAUTIFY_FLAG" val=""/>
</p:tagLst>
</file>

<file path=ppt/tags/tag1527.xml><?xml version="1.0" encoding="utf-8"?>
<p:tagLst xmlns:p="http://schemas.openxmlformats.org/presentationml/2006/main">
  <p:tag name="KSO_WM_BEAUTIFY_FLAG" val=""/>
</p:tagLst>
</file>

<file path=ppt/tags/tag1528.xml><?xml version="1.0" encoding="utf-8"?>
<p:tagLst xmlns:p="http://schemas.openxmlformats.org/presentationml/2006/main">
  <p:tag name="KSO_WM_BEAUTIFY_FLAG" val=""/>
</p:tagLst>
</file>

<file path=ppt/tags/tag1529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30.xml><?xml version="1.0" encoding="utf-8"?>
<p:tagLst xmlns:p="http://schemas.openxmlformats.org/presentationml/2006/main">
  <p:tag name="KSO_WM_BEAUTIFY_FLAG" val=""/>
</p:tagLst>
</file>

<file path=ppt/tags/tag1531.xml><?xml version="1.0" encoding="utf-8"?>
<p:tagLst xmlns:p="http://schemas.openxmlformats.org/presentationml/2006/main">
  <p:tag name="KSO_WM_BEAUTIFY_FLAG" val=""/>
</p:tagLst>
</file>

<file path=ppt/tags/tag1532.xml><?xml version="1.0" encoding="utf-8"?>
<p:tagLst xmlns:p="http://schemas.openxmlformats.org/presentationml/2006/main">
  <p:tag name="KSO_WM_BEAUTIFY_FLAG" val=""/>
</p:tagLst>
</file>

<file path=ppt/tags/tag1533.xml><?xml version="1.0" encoding="utf-8"?>
<p:tagLst xmlns:p="http://schemas.openxmlformats.org/presentationml/2006/main">
  <p:tag name="KSO_WM_BEAUTIFY_FLAG" val=""/>
</p:tagLst>
</file>

<file path=ppt/tags/tag1534.xml><?xml version="1.0" encoding="utf-8"?>
<p:tagLst xmlns:p="http://schemas.openxmlformats.org/presentationml/2006/main">
  <p:tag name="KSO_WM_BEAUTIFY_FLAG" val=""/>
</p:tagLst>
</file>

<file path=ppt/tags/tag1535.xml><?xml version="1.0" encoding="utf-8"?>
<p:tagLst xmlns:p="http://schemas.openxmlformats.org/presentationml/2006/main">
  <p:tag name="KSO_WM_BEAUTIFY_FLAG" val=""/>
</p:tagLst>
</file>

<file path=ppt/tags/tag1536.xml><?xml version="1.0" encoding="utf-8"?>
<p:tagLst xmlns:p="http://schemas.openxmlformats.org/presentationml/2006/main">
  <p:tag name="KSO_WM_BEAUTIFY_FLAG" val=""/>
</p:tagLst>
</file>

<file path=ppt/tags/tag1537.xml><?xml version="1.0" encoding="utf-8"?>
<p:tagLst xmlns:p="http://schemas.openxmlformats.org/presentationml/2006/main">
  <p:tag name="KSO_WM_BEAUTIFY_FLAG" val=""/>
</p:tagLst>
</file>

<file path=ppt/tags/tag1538.xml><?xml version="1.0" encoding="utf-8"?>
<p:tagLst xmlns:p="http://schemas.openxmlformats.org/presentationml/2006/main">
  <p:tag name="KSO_WM_BEAUTIFY_FLAG" val=""/>
</p:tagLst>
</file>

<file path=ppt/tags/tag1539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40.xml><?xml version="1.0" encoding="utf-8"?>
<p:tagLst xmlns:p="http://schemas.openxmlformats.org/presentationml/2006/main">
  <p:tag name="KSO_WM_BEAUTIFY_FLAG" val=""/>
</p:tagLst>
</file>

<file path=ppt/tags/tag1541.xml><?xml version="1.0" encoding="utf-8"?>
<p:tagLst xmlns:p="http://schemas.openxmlformats.org/presentationml/2006/main">
  <p:tag name="KSO_WM_BEAUTIFY_FLAG" val=""/>
</p:tagLst>
</file>

<file path=ppt/tags/tag1542.xml><?xml version="1.0" encoding="utf-8"?>
<p:tagLst xmlns:p="http://schemas.openxmlformats.org/presentationml/2006/main">
  <p:tag name="KSO_WM_BEAUTIFY_FLAG" val=""/>
</p:tagLst>
</file>

<file path=ppt/tags/tag1543.xml><?xml version="1.0" encoding="utf-8"?>
<p:tagLst xmlns:p="http://schemas.openxmlformats.org/presentationml/2006/main">
  <p:tag name="KSO_WM_BEAUTIFY_FLAG" val=""/>
</p:tagLst>
</file>

<file path=ppt/tags/tag1544.xml><?xml version="1.0" encoding="utf-8"?>
<p:tagLst xmlns:p="http://schemas.openxmlformats.org/presentationml/2006/main">
  <p:tag name="KSO_WM_BEAUTIFY_FLAG" val=""/>
</p:tagLst>
</file>

<file path=ppt/tags/tag1545.xml><?xml version="1.0" encoding="utf-8"?>
<p:tagLst xmlns:p="http://schemas.openxmlformats.org/presentationml/2006/main">
  <p:tag name="KSO_WM_BEAUTIFY_FLAG" val=""/>
</p:tagLst>
</file>

<file path=ppt/tags/tag1546.xml><?xml version="1.0" encoding="utf-8"?>
<p:tagLst xmlns:p="http://schemas.openxmlformats.org/presentationml/2006/main">
  <p:tag name="KSO_WM_BEAUTIFY_FLAG" val=""/>
</p:tagLst>
</file>

<file path=ppt/tags/tag1547.xml><?xml version="1.0" encoding="utf-8"?>
<p:tagLst xmlns:p="http://schemas.openxmlformats.org/presentationml/2006/main">
  <p:tag name="KSO_WM_BEAUTIFY_FLAG" val=""/>
</p:tagLst>
</file>

<file path=ppt/tags/tag1548.xml><?xml version="1.0" encoding="utf-8"?>
<p:tagLst xmlns:p="http://schemas.openxmlformats.org/presentationml/2006/main">
  <p:tag name="KSO_WM_BEAUTIFY_FLAG" val=""/>
</p:tagLst>
</file>

<file path=ppt/tags/tag1549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50.xml><?xml version="1.0" encoding="utf-8"?>
<p:tagLst xmlns:p="http://schemas.openxmlformats.org/presentationml/2006/main">
  <p:tag name="KSO_WM_BEAUTIFY_FLAG" val=""/>
</p:tagLst>
</file>

<file path=ppt/tags/tag1551.xml><?xml version="1.0" encoding="utf-8"?>
<p:tagLst xmlns:p="http://schemas.openxmlformats.org/presentationml/2006/main">
  <p:tag name="KSO_WM_BEAUTIFY_FLAG" val=""/>
</p:tagLst>
</file>

<file path=ppt/tags/tag1552.xml><?xml version="1.0" encoding="utf-8"?>
<p:tagLst xmlns:p="http://schemas.openxmlformats.org/presentationml/2006/main">
  <p:tag name="KSO_WM_BEAUTIFY_FLAG" val=""/>
</p:tagLst>
</file>

<file path=ppt/tags/tag1553.xml><?xml version="1.0" encoding="utf-8"?>
<p:tagLst xmlns:p="http://schemas.openxmlformats.org/presentationml/2006/main">
  <p:tag name="KSO_WM_BEAUTIFY_FLAG" val=""/>
</p:tagLst>
</file>

<file path=ppt/tags/tag1554.xml><?xml version="1.0" encoding="utf-8"?>
<p:tagLst xmlns:p="http://schemas.openxmlformats.org/presentationml/2006/main">
  <p:tag name="KSO_WM_BEAUTIFY_FLAG" val=""/>
</p:tagLst>
</file>

<file path=ppt/tags/tag1555.xml><?xml version="1.0" encoding="utf-8"?>
<p:tagLst xmlns:p="http://schemas.openxmlformats.org/presentationml/2006/main">
  <p:tag name="KSO_WM_BEAUTIFY_FLAG" val=""/>
</p:tagLst>
</file>

<file path=ppt/tags/tag1556.xml><?xml version="1.0" encoding="utf-8"?>
<p:tagLst xmlns:p="http://schemas.openxmlformats.org/presentationml/2006/main">
  <p:tag name="KSO_WM_BEAUTIFY_FLAG" val=""/>
</p:tagLst>
</file>

<file path=ppt/tags/tag1557.xml><?xml version="1.0" encoding="utf-8"?>
<p:tagLst xmlns:p="http://schemas.openxmlformats.org/presentationml/2006/main">
  <p:tag name="KSO_WM_BEAUTIFY_FLAG" val=""/>
</p:tagLst>
</file>

<file path=ppt/tags/tag1558.xml><?xml version="1.0" encoding="utf-8"?>
<p:tagLst xmlns:p="http://schemas.openxmlformats.org/presentationml/2006/main">
  <p:tag name="KSO_WM_BEAUTIFY_FLAG" val=""/>
</p:tagLst>
</file>

<file path=ppt/tags/tag1559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60.xml><?xml version="1.0" encoding="utf-8"?>
<p:tagLst xmlns:p="http://schemas.openxmlformats.org/presentationml/2006/main">
  <p:tag name="KSO_WM_BEAUTIFY_FLAG" val=""/>
</p:tagLst>
</file>

<file path=ppt/tags/tag1561.xml><?xml version="1.0" encoding="utf-8"?>
<p:tagLst xmlns:p="http://schemas.openxmlformats.org/presentationml/2006/main">
  <p:tag name="KSO_WM_BEAUTIFY_FLAG" val=""/>
</p:tagLst>
</file>

<file path=ppt/tags/tag1562.xml><?xml version="1.0" encoding="utf-8"?>
<p:tagLst xmlns:p="http://schemas.openxmlformats.org/presentationml/2006/main">
  <p:tag name="KSO_WM_BEAUTIFY_FLAG" val=""/>
</p:tagLst>
</file>

<file path=ppt/tags/tag1563.xml><?xml version="1.0" encoding="utf-8"?>
<p:tagLst xmlns:p="http://schemas.openxmlformats.org/presentationml/2006/main">
  <p:tag name="KSO_WM_BEAUTIFY_FLAG" val=""/>
</p:tagLst>
</file>

<file path=ppt/tags/tag1564.xml><?xml version="1.0" encoding="utf-8"?>
<p:tagLst xmlns:p="http://schemas.openxmlformats.org/presentationml/2006/main">
  <p:tag name="KSO_WM_BEAUTIFY_FLAG" val=""/>
</p:tagLst>
</file>

<file path=ppt/tags/tag1565.xml><?xml version="1.0" encoding="utf-8"?>
<p:tagLst xmlns:p="http://schemas.openxmlformats.org/presentationml/2006/main">
  <p:tag name="KSO_WM_BEAUTIFY_FLAG" val=""/>
</p:tagLst>
</file>

<file path=ppt/tags/tag1566.xml><?xml version="1.0" encoding="utf-8"?>
<p:tagLst xmlns:p="http://schemas.openxmlformats.org/presentationml/2006/main">
  <p:tag name="KSO_WM_BEAUTIFY_FLAG" val=""/>
</p:tagLst>
</file>

<file path=ppt/tags/tag1567.xml><?xml version="1.0" encoding="utf-8"?>
<p:tagLst xmlns:p="http://schemas.openxmlformats.org/presentationml/2006/main">
  <p:tag name="KSO_WM_BEAUTIFY_FLAG" val=""/>
</p:tagLst>
</file>

<file path=ppt/tags/tag1568.xml><?xml version="1.0" encoding="utf-8"?>
<p:tagLst xmlns:p="http://schemas.openxmlformats.org/presentationml/2006/main">
  <p:tag name="KSO_WM_BEAUTIFY_FLAG" val=""/>
</p:tagLst>
</file>

<file path=ppt/tags/tag1569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70.xml><?xml version="1.0" encoding="utf-8"?>
<p:tagLst xmlns:p="http://schemas.openxmlformats.org/presentationml/2006/main">
  <p:tag name="KSO_WM_BEAUTIFY_FLAG" val=""/>
</p:tagLst>
</file>

<file path=ppt/tags/tag1571.xml><?xml version="1.0" encoding="utf-8"?>
<p:tagLst xmlns:p="http://schemas.openxmlformats.org/presentationml/2006/main">
  <p:tag name="KSO_WM_BEAUTIFY_FLAG" val=""/>
</p:tagLst>
</file>

<file path=ppt/tags/tag1572.xml><?xml version="1.0" encoding="utf-8"?>
<p:tagLst xmlns:p="http://schemas.openxmlformats.org/presentationml/2006/main">
  <p:tag name="KSO_WM_BEAUTIFY_FLAG" val=""/>
</p:tagLst>
</file>

<file path=ppt/tags/tag1573.xml><?xml version="1.0" encoding="utf-8"?>
<p:tagLst xmlns:p="http://schemas.openxmlformats.org/presentationml/2006/main">
  <p:tag name="KSO_WM_BEAUTIFY_FLAG" val=""/>
</p:tagLst>
</file>

<file path=ppt/tags/tag1574.xml><?xml version="1.0" encoding="utf-8"?>
<p:tagLst xmlns:p="http://schemas.openxmlformats.org/presentationml/2006/main">
  <p:tag name="KSO_WM_BEAUTIFY_FLAG" val=""/>
</p:tagLst>
</file>

<file path=ppt/tags/tag1575.xml><?xml version="1.0" encoding="utf-8"?>
<p:tagLst xmlns:p="http://schemas.openxmlformats.org/presentationml/2006/main">
  <p:tag name="KSO_WM_BEAUTIFY_FLAG" val=""/>
</p:tagLst>
</file>

<file path=ppt/tags/tag1576.xml><?xml version="1.0" encoding="utf-8"?>
<p:tagLst xmlns:p="http://schemas.openxmlformats.org/presentationml/2006/main">
  <p:tag name="KSO_WM_BEAUTIFY_FLAG" val=""/>
</p:tagLst>
</file>

<file path=ppt/tags/tag1577.xml><?xml version="1.0" encoding="utf-8"?>
<p:tagLst xmlns:p="http://schemas.openxmlformats.org/presentationml/2006/main">
  <p:tag name="KSO_WM_BEAUTIFY_FLAG" val=""/>
</p:tagLst>
</file>

<file path=ppt/tags/tag1578.xml><?xml version="1.0" encoding="utf-8"?>
<p:tagLst xmlns:p="http://schemas.openxmlformats.org/presentationml/2006/main">
  <p:tag name="KSO_WM_BEAUTIFY_FLAG" val=""/>
</p:tagLst>
</file>

<file path=ppt/tags/tag1579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80.xml><?xml version="1.0" encoding="utf-8"?>
<p:tagLst xmlns:p="http://schemas.openxmlformats.org/presentationml/2006/main">
  <p:tag name="KSO_WM_BEAUTIFY_FLAG" val=""/>
</p:tagLst>
</file>

<file path=ppt/tags/tag1581.xml><?xml version="1.0" encoding="utf-8"?>
<p:tagLst xmlns:p="http://schemas.openxmlformats.org/presentationml/2006/main">
  <p:tag name="KSO_WM_BEAUTIFY_FLAG" val=""/>
</p:tagLst>
</file>

<file path=ppt/tags/tag1582.xml><?xml version="1.0" encoding="utf-8"?>
<p:tagLst xmlns:p="http://schemas.openxmlformats.org/presentationml/2006/main">
  <p:tag name="KSO_WM_BEAUTIFY_FLAG" val=""/>
</p:tagLst>
</file>

<file path=ppt/tags/tag1583.xml><?xml version="1.0" encoding="utf-8"?>
<p:tagLst xmlns:p="http://schemas.openxmlformats.org/presentationml/2006/main">
  <p:tag name="KSO_WM_BEAUTIFY_FLAG" val=""/>
</p:tagLst>
</file>

<file path=ppt/tags/tag1584.xml><?xml version="1.0" encoding="utf-8"?>
<p:tagLst xmlns:p="http://schemas.openxmlformats.org/presentationml/2006/main">
  <p:tag name="KSO_WM_BEAUTIFY_FLAG" val=""/>
</p:tagLst>
</file>

<file path=ppt/tags/tag1585.xml><?xml version="1.0" encoding="utf-8"?>
<p:tagLst xmlns:p="http://schemas.openxmlformats.org/presentationml/2006/main">
  <p:tag name="KSO_WM_BEAUTIFY_FLAG" val=""/>
</p:tagLst>
</file>

<file path=ppt/tags/tag1586.xml><?xml version="1.0" encoding="utf-8"?>
<p:tagLst xmlns:p="http://schemas.openxmlformats.org/presentationml/2006/main">
  <p:tag name="KSO_WM_BEAUTIFY_FLAG" val=""/>
</p:tagLst>
</file>

<file path=ppt/tags/tag1587.xml><?xml version="1.0" encoding="utf-8"?>
<p:tagLst xmlns:p="http://schemas.openxmlformats.org/presentationml/2006/main">
  <p:tag name="KSO_WM_BEAUTIFY_FLAG" val=""/>
</p:tagLst>
</file>

<file path=ppt/tags/tag1588.xml><?xml version="1.0" encoding="utf-8"?>
<p:tagLst xmlns:p="http://schemas.openxmlformats.org/presentationml/2006/main">
  <p:tag name="KSO_WM_BEAUTIFY_FLAG" val=""/>
</p:tagLst>
</file>

<file path=ppt/tags/tag1589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590.xml><?xml version="1.0" encoding="utf-8"?>
<p:tagLst xmlns:p="http://schemas.openxmlformats.org/presentationml/2006/main">
  <p:tag name="KSO_WM_BEAUTIFY_FLAG" val=""/>
</p:tagLst>
</file>

<file path=ppt/tags/tag1591.xml><?xml version="1.0" encoding="utf-8"?>
<p:tagLst xmlns:p="http://schemas.openxmlformats.org/presentationml/2006/main">
  <p:tag name="KSO_WM_BEAUTIFY_FLAG" val=""/>
</p:tagLst>
</file>

<file path=ppt/tags/tag1592.xml><?xml version="1.0" encoding="utf-8"?>
<p:tagLst xmlns:p="http://schemas.openxmlformats.org/presentationml/2006/main">
  <p:tag name="KSO_WM_BEAUTIFY_FLAG" val=""/>
</p:tagLst>
</file>

<file path=ppt/tags/tag1593.xml><?xml version="1.0" encoding="utf-8"?>
<p:tagLst xmlns:p="http://schemas.openxmlformats.org/presentationml/2006/main">
  <p:tag name="KSO_WM_BEAUTIFY_FLAG" val=""/>
</p:tagLst>
</file>

<file path=ppt/tags/tag1594.xml><?xml version="1.0" encoding="utf-8"?>
<p:tagLst xmlns:p="http://schemas.openxmlformats.org/presentationml/2006/main">
  <p:tag name="KSO_WM_BEAUTIFY_FLAG" val=""/>
</p:tagLst>
</file>

<file path=ppt/tags/tag1595.xml><?xml version="1.0" encoding="utf-8"?>
<p:tagLst xmlns:p="http://schemas.openxmlformats.org/presentationml/2006/main">
  <p:tag name="KSO_WM_BEAUTIFY_FLAG" val=""/>
</p:tagLst>
</file>

<file path=ppt/tags/tag1596.xml><?xml version="1.0" encoding="utf-8"?>
<p:tagLst xmlns:p="http://schemas.openxmlformats.org/presentationml/2006/main">
  <p:tag name="KSO_WM_BEAUTIFY_FLAG" val=""/>
</p:tagLst>
</file>

<file path=ppt/tags/tag1597.xml><?xml version="1.0" encoding="utf-8"?>
<p:tagLst xmlns:p="http://schemas.openxmlformats.org/presentationml/2006/main">
  <p:tag name="KSO_WM_BEAUTIFY_FLAG" val=""/>
</p:tagLst>
</file>

<file path=ppt/tags/tag1598.xml><?xml version="1.0" encoding="utf-8"?>
<p:tagLst xmlns:p="http://schemas.openxmlformats.org/presentationml/2006/main">
  <p:tag name="KSO_WM_BEAUTIFY_FLAG" val=""/>
</p:tagLst>
</file>

<file path=ppt/tags/tag159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00.xml><?xml version="1.0" encoding="utf-8"?>
<p:tagLst xmlns:p="http://schemas.openxmlformats.org/presentationml/2006/main">
  <p:tag name="KSO_WM_BEAUTIFY_FLAG" val=""/>
</p:tagLst>
</file>

<file path=ppt/tags/tag1601.xml><?xml version="1.0" encoding="utf-8"?>
<p:tagLst xmlns:p="http://schemas.openxmlformats.org/presentationml/2006/main">
  <p:tag name="KSO_WM_BEAUTIFY_FLAG" val=""/>
</p:tagLst>
</file>

<file path=ppt/tags/tag1602.xml><?xml version="1.0" encoding="utf-8"?>
<p:tagLst xmlns:p="http://schemas.openxmlformats.org/presentationml/2006/main">
  <p:tag name="KSO_WM_BEAUTIFY_FLAG" val=""/>
</p:tagLst>
</file>

<file path=ppt/tags/tag1603.xml><?xml version="1.0" encoding="utf-8"?>
<p:tagLst xmlns:p="http://schemas.openxmlformats.org/presentationml/2006/main">
  <p:tag name="KSO_WM_BEAUTIFY_FLAG" val=""/>
</p:tagLst>
</file>

<file path=ppt/tags/tag1604.xml><?xml version="1.0" encoding="utf-8"?>
<p:tagLst xmlns:p="http://schemas.openxmlformats.org/presentationml/2006/main">
  <p:tag name="KSO_WM_BEAUTIFY_FLAG" val=""/>
</p:tagLst>
</file>

<file path=ppt/tags/tag1605.xml><?xml version="1.0" encoding="utf-8"?>
<p:tagLst xmlns:p="http://schemas.openxmlformats.org/presentationml/2006/main">
  <p:tag name="KSO_WM_BEAUTIFY_FLAG" val=""/>
</p:tagLst>
</file>

<file path=ppt/tags/tag1606.xml><?xml version="1.0" encoding="utf-8"?>
<p:tagLst xmlns:p="http://schemas.openxmlformats.org/presentationml/2006/main">
  <p:tag name="KSO_WM_BEAUTIFY_FLAG" val=""/>
</p:tagLst>
</file>

<file path=ppt/tags/tag1607.xml><?xml version="1.0" encoding="utf-8"?>
<p:tagLst xmlns:p="http://schemas.openxmlformats.org/presentationml/2006/main">
  <p:tag name="KSO_WM_BEAUTIFY_FLAG" val=""/>
</p:tagLst>
</file>

<file path=ppt/tags/tag1608.xml><?xml version="1.0" encoding="utf-8"?>
<p:tagLst xmlns:p="http://schemas.openxmlformats.org/presentationml/2006/main">
  <p:tag name="KSO_WM_BEAUTIFY_FLAG" val=""/>
</p:tagLst>
</file>

<file path=ppt/tags/tag1609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10.xml><?xml version="1.0" encoding="utf-8"?>
<p:tagLst xmlns:p="http://schemas.openxmlformats.org/presentationml/2006/main">
  <p:tag name="KSO_WM_BEAUTIFY_FLAG" val=""/>
</p:tagLst>
</file>

<file path=ppt/tags/tag1611.xml><?xml version="1.0" encoding="utf-8"?>
<p:tagLst xmlns:p="http://schemas.openxmlformats.org/presentationml/2006/main">
  <p:tag name="KSO_WM_BEAUTIFY_FLAG" val=""/>
</p:tagLst>
</file>

<file path=ppt/tags/tag1612.xml><?xml version="1.0" encoding="utf-8"?>
<p:tagLst xmlns:p="http://schemas.openxmlformats.org/presentationml/2006/main">
  <p:tag name="KSO_WM_BEAUTIFY_FLAG" val=""/>
</p:tagLst>
</file>

<file path=ppt/tags/tag1613.xml><?xml version="1.0" encoding="utf-8"?>
<p:tagLst xmlns:p="http://schemas.openxmlformats.org/presentationml/2006/main">
  <p:tag name="KSO_WM_BEAUTIFY_FLAG" val=""/>
</p:tagLst>
</file>

<file path=ppt/tags/tag1614.xml><?xml version="1.0" encoding="utf-8"?>
<p:tagLst xmlns:p="http://schemas.openxmlformats.org/presentationml/2006/main">
  <p:tag name="KSO_WM_BEAUTIFY_FLAG" val=""/>
</p:tagLst>
</file>

<file path=ppt/tags/tag1615.xml><?xml version="1.0" encoding="utf-8"?>
<p:tagLst xmlns:p="http://schemas.openxmlformats.org/presentationml/2006/main">
  <p:tag name="KSO_WM_BEAUTIFY_FLAG" val=""/>
</p:tagLst>
</file>

<file path=ppt/tags/tag1616.xml><?xml version="1.0" encoding="utf-8"?>
<p:tagLst xmlns:p="http://schemas.openxmlformats.org/presentationml/2006/main">
  <p:tag name="KSO_WM_BEAUTIFY_FLAG" val=""/>
</p:tagLst>
</file>

<file path=ppt/tags/tag1617.xml><?xml version="1.0" encoding="utf-8"?>
<p:tagLst xmlns:p="http://schemas.openxmlformats.org/presentationml/2006/main">
  <p:tag name="KSO_WM_BEAUTIFY_FLAG" val=""/>
</p:tagLst>
</file>

<file path=ppt/tags/tag1618.xml><?xml version="1.0" encoding="utf-8"?>
<p:tagLst xmlns:p="http://schemas.openxmlformats.org/presentationml/2006/main">
  <p:tag name="KSO_WM_BEAUTIFY_FLAG" val=""/>
</p:tagLst>
</file>

<file path=ppt/tags/tag1619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20.xml><?xml version="1.0" encoding="utf-8"?>
<p:tagLst xmlns:p="http://schemas.openxmlformats.org/presentationml/2006/main">
  <p:tag name="KSO_WM_BEAUTIFY_FLAG" val=""/>
</p:tagLst>
</file>

<file path=ppt/tags/tag1621.xml><?xml version="1.0" encoding="utf-8"?>
<p:tagLst xmlns:p="http://schemas.openxmlformats.org/presentationml/2006/main">
  <p:tag name="KSO_WM_BEAUTIFY_FLAG" val=""/>
</p:tagLst>
</file>

<file path=ppt/tags/tag1622.xml><?xml version="1.0" encoding="utf-8"?>
<p:tagLst xmlns:p="http://schemas.openxmlformats.org/presentationml/2006/main">
  <p:tag name="KSO_WM_BEAUTIFY_FLAG" val=""/>
</p:tagLst>
</file>

<file path=ppt/tags/tag1623.xml><?xml version="1.0" encoding="utf-8"?>
<p:tagLst xmlns:p="http://schemas.openxmlformats.org/presentationml/2006/main">
  <p:tag name="KSO_WM_BEAUTIFY_FLAG" val=""/>
</p:tagLst>
</file>

<file path=ppt/tags/tag1624.xml><?xml version="1.0" encoding="utf-8"?>
<p:tagLst xmlns:p="http://schemas.openxmlformats.org/presentationml/2006/main">
  <p:tag name="KSO_WM_BEAUTIFY_FLAG" val=""/>
</p:tagLst>
</file>

<file path=ppt/tags/tag1625.xml><?xml version="1.0" encoding="utf-8"?>
<p:tagLst xmlns:p="http://schemas.openxmlformats.org/presentationml/2006/main">
  <p:tag name="KSO_WM_BEAUTIFY_FLAG" val=""/>
</p:tagLst>
</file>

<file path=ppt/tags/tag1626.xml><?xml version="1.0" encoding="utf-8"?>
<p:tagLst xmlns:p="http://schemas.openxmlformats.org/presentationml/2006/main">
  <p:tag name="KSO_WM_BEAUTIFY_FLAG" val=""/>
</p:tagLst>
</file>

<file path=ppt/tags/tag1627.xml><?xml version="1.0" encoding="utf-8"?>
<p:tagLst xmlns:p="http://schemas.openxmlformats.org/presentationml/2006/main">
  <p:tag name="KSO_WM_BEAUTIFY_FLAG" val=""/>
</p:tagLst>
</file>

<file path=ppt/tags/tag1628.xml><?xml version="1.0" encoding="utf-8"?>
<p:tagLst xmlns:p="http://schemas.openxmlformats.org/presentationml/2006/main">
  <p:tag name="KSO_WM_BEAUTIFY_FLAG" val=""/>
</p:tagLst>
</file>

<file path=ppt/tags/tag1629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30.xml><?xml version="1.0" encoding="utf-8"?>
<p:tagLst xmlns:p="http://schemas.openxmlformats.org/presentationml/2006/main">
  <p:tag name="KSO_WM_BEAUTIFY_FLAG" val=""/>
</p:tagLst>
</file>

<file path=ppt/tags/tag1631.xml><?xml version="1.0" encoding="utf-8"?>
<p:tagLst xmlns:p="http://schemas.openxmlformats.org/presentationml/2006/main">
  <p:tag name="KSO_WM_BEAUTIFY_FLAG" val=""/>
</p:tagLst>
</file>

<file path=ppt/tags/tag1632.xml><?xml version="1.0" encoding="utf-8"?>
<p:tagLst xmlns:p="http://schemas.openxmlformats.org/presentationml/2006/main">
  <p:tag name="KSO_WM_BEAUTIFY_FLAG" val=""/>
</p:tagLst>
</file>

<file path=ppt/tags/tag1633.xml><?xml version="1.0" encoding="utf-8"?>
<p:tagLst xmlns:p="http://schemas.openxmlformats.org/presentationml/2006/main">
  <p:tag name="KSO_WM_BEAUTIFY_FLAG" val=""/>
</p:tagLst>
</file>

<file path=ppt/tags/tag1634.xml><?xml version="1.0" encoding="utf-8"?>
<p:tagLst xmlns:p="http://schemas.openxmlformats.org/presentationml/2006/main">
  <p:tag name="KSO_WM_BEAUTIFY_FLAG" val=""/>
</p:tagLst>
</file>

<file path=ppt/tags/tag1635.xml><?xml version="1.0" encoding="utf-8"?>
<p:tagLst xmlns:p="http://schemas.openxmlformats.org/presentationml/2006/main">
  <p:tag name="KSO_WM_BEAUTIFY_FLAG" val=""/>
</p:tagLst>
</file>

<file path=ppt/tags/tag1636.xml><?xml version="1.0" encoding="utf-8"?>
<p:tagLst xmlns:p="http://schemas.openxmlformats.org/presentationml/2006/main">
  <p:tag name="KSO_WM_BEAUTIFY_FLAG" val=""/>
</p:tagLst>
</file>

<file path=ppt/tags/tag1637.xml><?xml version="1.0" encoding="utf-8"?>
<p:tagLst xmlns:p="http://schemas.openxmlformats.org/presentationml/2006/main">
  <p:tag name="KSO_WM_BEAUTIFY_FLAG" val=""/>
</p:tagLst>
</file>

<file path=ppt/tags/tag1638.xml><?xml version="1.0" encoding="utf-8"?>
<p:tagLst xmlns:p="http://schemas.openxmlformats.org/presentationml/2006/main">
  <p:tag name="KSO_WM_BEAUTIFY_FLAG" val=""/>
</p:tagLst>
</file>

<file path=ppt/tags/tag1639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40.xml><?xml version="1.0" encoding="utf-8"?>
<p:tagLst xmlns:p="http://schemas.openxmlformats.org/presentationml/2006/main">
  <p:tag name="KSO_WM_BEAUTIFY_FLAG" val=""/>
</p:tagLst>
</file>

<file path=ppt/tags/tag1641.xml><?xml version="1.0" encoding="utf-8"?>
<p:tagLst xmlns:p="http://schemas.openxmlformats.org/presentationml/2006/main">
  <p:tag name="KSO_WM_BEAUTIFY_FLAG" val=""/>
</p:tagLst>
</file>

<file path=ppt/tags/tag1642.xml><?xml version="1.0" encoding="utf-8"?>
<p:tagLst xmlns:p="http://schemas.openxmlformats.org/presentationml/2006/main">
  <p:tag name="KSO_WM_BEAUTIFY_FLAG" val=""/>
</p:tagLst>
</file>

<file path=ppt/tags/tag1643.xml><?xml version="1.0" encoding="utf-8"?>
<p:tagLst xmlns:p="http://schemas.openxmlformats.org/presentationml/2006/main">
  <p:tag name="KSO_WM_BEAUTIFY_FLAG" val=""/>
</p:tagLst>
</file>

<file path=ppt/tags/tag1644.xml><?xml version="1.0" encoding="utf-8"?>
<p:tagLst xmlns:p="http://schemas.openxmlformats.org/presentationml/2006/main">
  <p:tag name="KSO_WM_BEAUTIFY_FLAG" val=""/>
</p:tagLst>
</file>

<file path=ppt/tags/tag1645.xml><?xml version="1.0" encoding="utf-8"?>
<p:tagLst xmlns:p="http://schemas.openxmlformats.org/presentationml/2006/main">
  <p:tag name="KSO_WM_BEAUTIFY_FLAG" val=""/>
</p:tagLst>
</file>

<file path=ppt/tags/tag1646.xml><?xml version="1.0" encoding="utf-8"?>
<p:tagLst xmlns:p="http://schemas.openxmlformats.org/presentationml/2006/main">
  <p:tag name="KSO_WM_BEAUTIFY_FLAG" val=""/>
</p:tagLst>
</file>

<file path=ppt/tags/tag1647.xml><?xml version="1.0" encoding="utf-8"?>
<p:tagLst xmlns:p="http://schemas.openxmlformats.org/presentationml/2006/main">
  <p:tag name="KSO_WM_BEAUTIFY_FLAG" val=""/>
</p:tagLst>
</file>

<file path=ppt/tags/tag1648.xml><?xml version="1.0" encoding="utf-8"?>
<p:tagLst xmlns:p="http://schemas.openxmlformats.org/presentationml/2006/main">
  <p:tag name="KSO_WM_BEAUTIFY_FLAG" val=""/>
</p:tagLst>
</file>

<file path=ppt/tags/tag1649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50.xml><?xml version="1.0" encoding="utf-8"?>
<p:tagLst xmlns:p="http://schemas.openxmlformats.org/presentationml/2006/main">
  <p:tag name="KSO_WM_BEAUTIFY_FLAG" val=""/>
</p:tagLst>
</file>

<file path=ppt/tags/tag1651.xml><?xml version="1.0" encoding="utf-8"?>
<p:tagLst xmlns:p="http://schemas.openxmlformats.org/presentationml/2006/main">
  <p:tag name="KSO_WM_BEAUTIFY_FLAG" val=""/>
</p:tagLst>
</file>

<file path=ppt/tags/tag1652.xml><?xml version="1.0" encoding="utf-8"?>
<p:tagLst xmlns:p="http://schemas.openxmlformats.org/presentationml/2006/main">
  <p:tag name="KSO_WM_BEAUTIFY_FLAG" val=""/>
</p:tagLst>
</file>

<file path=ppt/tags/tag1653.xml><?xml version="1.0" encoding="utf-8"?>
<p:tagLst xmlns:p="http://schemas.openxmlformats.org/presentationml/2006/main">
  <p:tag name="KSO_WM_BEAUTIFY_FLAG" val=""/>
</p:tagLst>
</file>

<file path=ppt/tags/tag1654.xml><?xml version="1.0" encoding="utf-8"?>
<p:tagLst xmlns:p="http://schemas.openxmlformats.org/presentationml/2006/main">
  <p:tag name="KSO_WM_BEAUTIFY_FLAG" val=""/>
</p:tagLst>
</file>

<file path=ppt/tags/tag1655.xml><?xml version="1.0" encoding="utf-8"?>
<p:tagLst xmlns:p="http://schemas.openxmlformats.org/presentationml/2006/main">
  <p:tag name="KSO_WM_BEAUTIFY_FLAG" val=""/>
</p:tagLst>
</file>

<file path=ppt/tags/tag1656.xml><?xml version="1.0" encoding="utf-8"?>
<p:tagLst xmlns:p="http://schemas.openxmlformats.org/presentationml/2006/main">
  <p:tag name="KSO_WM_BEAUTIFY_FLAG" val=""/>
</p:tagLst>
</file>

<file path=ppt/tags/tag1657.xml><?xml version="1.0" encoding="utf-8"?>
<p:tagLst xmlns:p="http://schemas.openxmlformats.org/presentationml/2006/main">
  <p:tag name="KSO_WM_BEAUTIFY_FLAG" val=""/>
</p:tagLst>
</file>

<file path=ppt/tags/tag1658.xml><?xml version="1.0" encoding="utf-8"?>
<p:tagLst xmlns:p="http://schemas.openxmlformats.org/presentationml/2006/main">
  <p:tag name="KSO_WM_BEAUTIFY_FLAG" val=""/>
</p:tagLst>
</file>

<file path=ppt/tags/tag1659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60.xml><?xml version="1.0" encoding="utf-8"?>
<p:tagLst xmlns:p="http://schemas.openxmlformats.org/presentationml/2006/main">
  <p:tag name="KSO_WM_BEAUTIFY_FLAG" val=""/>
</p:tagLst>
</file>

<file path=ppt/tags/tag1661.xml><?xml version="1.0" encoding="utf-8"?>
<p:tagLst xmlns:p="http://schemas.openxmlformats.org/presentationml/2006/main">
  <p:tag name="KSO_WM_BEAUTIFY_FLAG" val=""/>
</p:tagLst>
</file>

<file path=ppt/tags/tag1662.xml><?xml version="1.0" encoding="utf-8"?>
<p:tagLst xmlns:p="http://schemas.openxmlformats.org/presentationml/2006/main">
  <p:tag name="KSO_WM_BEAUTIFY_FLAG" val=""/>
</p:tagLst>
</file>

<file path=ppt/tags/tag1663.xml><?xml version="1.0" encoding="utf-8"?>
<p:tagLst xmlns:p="http://schemas.openxmlformats.org/presentationml/2006/main">
  <p:tag name="KSO_WM_BEAUTIFY_FLAG" val=""/>
</p:tagLst>
</file>

<file path=ppt/tags/tag1664.xml><?xml version="1.0" encoding="utf-8"?>
<p:tagLst xmlns:p="http://schemas.openxmlformats.org/presentationml/2006/main">
  <p:tag name="KSO_WM_BEAUTIFY_FLAG" val=""/>
</p:tagLst>
</file>

<file path=ppt/tags/tag1665.xml><?xml version="1.0" encoding="utf-8"?>
<p:tagLst xmlns:p="http://schemas.openxmlformats.org/presentationml/2006/main">
  <p:tag name="KSO_WM_BEAUTIFY_FLAG" val=""/>
</p:tagLst>
</file>

<file path=ppt/tags/tag1666.xml><?xml version="1.0" encoding="utf-8"?>
<p:tagLst xmlns:p="http://schemas.openxmlformats.org/presentationml/2006/main">
  <p:tag name="KSO_WM_BEAUTIFY_FLAG" val=""/>
</p:tagLst>
</file>

<file path=ppt/tags/tag1667.xml><?xml version="1.0" encoding="utf-8"?>
<p:tagLst xmlns:p="http://schemas.openxmlformats.org/presentationml/2006/main">
  <p:tag name="KSO_WM_BEAUTIFY_FLAG" val=""/>
</p:tagLst>
</file>

<file path=ppt/tags/tag1668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00.xml><?xml version="1.0" encoding="utf-8"?>
<p:tagLst xmlns:p="http://schemas.openxmlformats.org/presentationml/2006/main">
  <p:tag name="KSO_WM_BEAUTIFY_FLAG" val="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BEAUTIFY_FLAG" val=""/>
</p:tagLst>
</file>

<file path=ppt/tags/tag703.xml><?xml version="1.0" encoding="utf-8"?>
<p:tagLst xmlns:p="http://schemas.openxmlformats.org/presentationml/2006/main">
  <p:tag name="KSO_WM_BEAUTIFY_FLAG" val="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KSO_WM_BEAUTIFY_FLAG" val=""/>
</p:tagLst>
</file>

<file path=ppt/tags/tag706.xml><?xml version="1.0" encoding="utf-8"?>
<p:tagLst xmlns:p="http://schemas.openxmlformats.org/presentationml/2006/main">
  <p:tag name="KSO_WM_BEAUTIFY_FLAG" val=""/>
</p:tagLst>
</file>

<file path=ppt/tags/tag707.xml><?xml version="1.0" encoding="utf-8"?>
<p:tagLst xmlns:p="http://schemas.openxmlformats.org/presentationml/2006/main">
  <p:tag name="KSO_WM_BEAUTIFY_FLAG" val=""/>
</p:tagLst>
</file>

<file path=ppt/tags/tag708.xml><?xml version="1.0" encoding="utf-8"?>
<p:tagLst xmlns:p="http://schemas.openxmlformats.org/presentationml/2006/main">
  <p:tag name="KSO_WM_BEAUTIFY_FLAG" val=""/>
</p:tagLst>
</file>

<file path=ppt/tags/tag709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TIMING" val="|4|1.6|1.3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BEAUTIFY_FLAG" val=""/>
</p:tagLst>
</file>

<file path=ppt/tags/tag714.xml><?xml version="1.0" encoding="utf-8"?>
<p:tagLst xmlns:p="http://schemas.openxmlformats.org/presentationml/2006/main">
  <p:tag name="KSO_WM_BEAUTIFY_FLAG" val=""/>
</p:tagLst>
</file>

<file path=ppt/tags/tag715.xml><?xml version="1.0" encoding="utf-8"?>
<p:tagLst xmlns:p="http://schemas.openxmlformats.org/presentationml/2006/main">
  <p:tag name="KSO_WM_BEAUTIFY_FLAG" val=""/>
</p:tagLst>
</file>

<file path=ppt/tags/tag716.xml><?xml version="1.0" encoding="utf-8"?>
<p:tagLst xmlns:p="http://schemas.openxmlformats.org/presentationml/2006/main">
  <p:tag name="KSO_WM_BEAUTIFY_FLAG" val="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KSO_WM_BEAUTIFY_FLAG" val=""/>
</p:tagLst>
</file>

<file path=ppt/tags/tag723.xml><?xml version="1.0" encoding="utf-8"?>
<p:tagLst xmlns:p="http://schemas.openxmlformats.org/presentationml/2006/main"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BEAUTIFY_FLAG" val="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BEAUTIFY_FLAG" val=""/>
</p:tagLst>
</file>

<file path=ppt/tags/tag729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30.xml><?xml version="1.0" encoding="utf-8"?>
<p:tagLst xmlns:p="http://schemas.openxmlformats.org/presentationml/2006/main">
  <p:tag name="KSO_WM_BEAUTIFY_FLAG" val="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M_BEAUTIFY_FLAG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BEAUTIFY_FLAG" val=""/>
</p:tagLst>
</file>

<file path=ppt/tags/tag747.xml><?xml version="1.0" encoding="utf-8"?>
<p:tagLst xmlns:p="http://schemas.openxmlformats.org/presentationml/2006/main">
  <p:tag name="KSO_WM_BEAUTIFY_FLAG" val=""/>
</p:tagLst>
</file>

<file path=ppt/tags/tag748.xml><?xml version="1.0" encoding="utf-8"?>
<p:tagLst xmlns:p="http://schemas.openxmlformats.org/presentationml/2006/main">
  <p:tag name="KSO_WM_BEAUTIFY_FLAG" val=""/>
</p:tagLst>
</file>

<file path=ppt/tags/tag749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KSO_WM_BEAUTIFY_FLAG" val=""/>
</p:tagLst>
</file>

<file path=ppt/tags/tag752.xml><?xml version="1.0" encoding="utf-8"?>
<p:tagLst xmlns:p="http://schemas.openxmlformats.org/presentationml/2006/main">
  <p:tag name="KSO_WM_BEAUTIFY_FLAG" val=""/>
</p:tagLst>
</file>

<file path=ppt/tags/tag753.xml><?xml version="1.0" encoding="utf-8"?>
<p:tagLst xmlns:p="http://schemas.openxmlformats.org/presentationml/2006/main">
  <p:tag name="KSO_WM_BEAUTIFY_FLAG" val=""/>
</p:tagLst>
</file>

<file path=ppt/tags/tag754.xml><?xml version="1.0" encoding="utf-8"?>
<p:tagLst xmlns:p="http://schemas.openxmlformats.org/presentationml/2006/main">
  <p:tag name="KSO_WM_BEAUTIFY_FLAG" val=""/>
</p:tagLst>
</file>

<file path=ppt/tags/tag755.xml><?xml version="1.0" encoding="utf-8"?>
<p:tagLst xmlns:p="http://schemas.openxmlformats.org/presentationml/2006/main">
  <p:tag name="KSO_WM_BEAUTIFY_FLAG" val=""/>
</p:tagLst>
</file>

<file path=ppt/tags/tag756.xml><?xml version="1.0" encoding="utf-8"?>
<p:tagLst xmlns:p="http://schemas.openxmlformats.org/presentationml/2006/main">
  <p:tag name="KSO_WM_BEAUTIFY_FLAG" val=""/>
</p:tagLst>
</file>

<file path=ppt/tags/tag757.xml><?xml version="1.0" encoding="utf-8"?>
<p:tagLst xmlns:p="http://schemas.openxmlformats.org/presentationml/2006/main">
  <p:tag name="KSO_WM_BEAUTIFY_FLAG" val=""/>
</p:tagLst>
</file>

<file path=ppt/tags/tag758.xml><?xml version="1.0" encoding="utf-8"?>
<p:tagLst xmlns:p="http://schemas.openxmlformats.org/presentationml/2006/main">
  <p:tag name="KSO_WM_BEAUTIFY_FLAG" val=""/>
</p:tagLst>
</file>

<file path=ppt/tags/tag759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60.xml><?xml version="1.0" encoding="utf-8"?>
<p:tagLst xmlns:p="http://schemas.openxmlformats.org/presentationml/2006/main">
  <p:tag name="KSO_WM_BEAUTIFY_FLAG" val=""/>
</p:tagLst>
</file>

<file path=ppt/tags/tag761.xml><?xml version="1.0" encoding="utf-8"?>
<p:tagLst xmlns:p="http://schemas.openxmlformats.org/presentationml/2006/main">
  <p:tag name="KSO_WM_BEAUTIFY_FLAG" val=""/>
</p:tagLst>
</file>

<file path=ppt/tags/tag762.xml><?xml version="1.0" encoding="utf-8"?>
<p:tagLst xmlns:p="http://schemas.openxmlformats.org/presentationml/2006/main">
  <p:tag name="KSO_WM_BEAUTIFY_FLAG" val=""/>
</p:tagLst>
</file>

<file path=ppt/tags/tag763.xml><?xml version="1.0" encoding="utf-8"?>
<p:tagLst xmlns:p="http://schemas.openxmlformats.org/presentationml/2006/main">
  <p:tag name="KSO_WM_BEAUTIFY_FLAG" val="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BEAUTIFY_FLAG" val=""/>
</p:tagLst>
</file>

<file path=ppt/tags/tag766.xml><?xml version="1.0" encoding="utf-8"?>
<p:tagLst xmlns:p="http://schemas.openxmlformats.org/presentationml/2006/main">
  <p:tag name="KSO_WM_BEAUTIFY_FLAG" val=""/>
</p:tagLst>
</file>

<file path=ppt/tags/tag767.xml><?xml version="1.0" encoding="utf-8"?>
<p:tagLst xmlns:p="http://schemas.openxmlformats.org/presentationml/2006/main">
  <p:tag name="KSO_WM_BEAUTIFY_FLAG" val=""/>
</p:tagLst>
</file>

<file path=ppt/tags/tag768.xml><?xml version="1.0" encoding="utf-8"?>
<p:tagLst xmlns:p="http://schemas.openxmlformats.org/presentationml/2006/main">
  <p:tag name="KSO_WM_BEAUTIFY_FLAG" val=""/>
</p:tagLst>
</file>

<file path=ppt/tags/tag769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70.xml><?xml version="1.0" encoding="utf-8"?>
<p:tagLst xmlns:p="http://schemas.openxmlformats.org/presentationml/2006/main">
  <p:tag name="KSO_WM_BEAUTIFY_FLAG" val="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"/>
</p:tagLst>
</file>

<file path=ppt/tags/tag773.xml><?xml version="1.0" encoding="utf-8"?>
<p:tagLst xmlns:p="http://schemas.openxmlformats.org/presentationml/2006/main">
  <p:tag name="KSO_WM_BEAUTIFY_FLAG" val=""/>
</p:tagLst>
</file>

<file path=ppt/tags/tag774.xml><?xml version="1.0" encoding="utf-8"?>
<p:tagLst xmlns:p="http://schemas.openxmlformats.org/presentationml/2006/main">
  <p:tag name="KSO_WM_BEAUTIFY_FLAG" val=""/>
</p:tagLst>
</file>

<file path=ppt/tags/tag775.xml><?xml version="1.0" encoding="utf-8"?>
<p:tagLst xmlns:p="http://schemas.openxmlformats.org/presentationml/2006/main">
  <p:tag name="KSO_WM_BEAUTIFY_FLAG" val=""/>
</p:tagLst>
</file>

<file path=ppt/tags/tag776.xml><?xml version="1.0" encoding="utf-8"?>
<p:tagLst xmlns:p="http://schemas.openxmlformats.org/presentationml/2006/main">
  <p:tag name="KSO_WM_BEAUTIFY_FLAG" val=""/>
</p:tagLst>
</file>

<file path=ppt/tags/tag777.xml><?xml version="1.0" encoding="utf-8"?>
<p:tagLst xmlns:p="http://schemas.openxmlformats.org/presentationml/2006/main">
  <p:tag name="KSO_WM_BEAUTIFY_FLAG" val=""/>
</p:tagLst>
</file>

<file path=ppt/tags/tag778.xml><?xml version="1.0" encoding="utf-8"?>
<p:tagLst xmlns:p="http://schemas.openxmlformats.org/presentationml/2006/main">
  <p:tag name="KSO_WM_BEAUTIFY_FLAG" val=""/>
</p:tagLst>
</file>

<file path=ppt/tags/tag779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80.xml><?xml version="1.0" encoding="utf-8"?>
<p:tagLst xmlns:p="http://schemas.openxmlformats.org/presentationml/2006/main">
  <p:tag name="KSO_WM_BEAUTIFY_FLAG" val=""/>
</p:tagLst>
</file>

<file path=ppt/tags/tag781.xml><?xml version="1.0" encoding="utf-8"?>
<p:tagLst xmlns:p="http://schemas.openxmlformats.org/presentationml/2006/main">
  <p:tag name="KSO_WM_BEAUTIFY_FLAG" val=""/>
</p:tagLst>
</file>

<file path=ppt/tags/tag782.xml><?xml version="1.0" encoding="utf-8"?>
<p:tagLst xmlns:p="http://schemas.openxmlformats.org/presentationml/2006/main">
  <p:tag name="KSO_WM_BEAUTIFY_FLAG" val=""/>
</p:tagLst>
</file>

<file path=ppt/tags/tag783.xml><?xml version="1.0" encoding="utf-8"?>
<p:tagLst xmlns:p="http://schemas.openxmlformats.org/presentationml/2006/main">
  <p:tag name="KSO_WM_BEAUTIFY_FLAG" val=""/>
</p:tagLst>
</file>

<file path=ppt/tags/tag784.xml><?xml version="1.0" encoding="utf-8"?>
<p:tagLst xmlns:p="http://schemas.openxmlformats.org/presentationml/2006/main">
  <p:tag name="KSO_WM_BEAUTIFY_FLAG" val=""/>
</p:tagLst>
</file>

<file path=ppt/tags/tag785.xml><?xml version="1.0" encoding="utf-8"?>
<p:tagLst xmlns:p="http://schemas.openxmlformats.org/presentationml/2006/main">
  <p:tag name="KSO_WM_BEAUTIFY_FLAG" val=""/>
</p:tagLst>
</file>

<file path=ppt/tags/tag786.xml><?xml version="1.0" encoding="utf-8"?>
<p:tagLst xmlns:p="http://schemas.openxmlformats.org/presentationml/2006/main">
  <p:tag name="KSO_WM_BEAUTIFY_FLAG" val=""/>
</p:tagLst>
</file>

<file path=ppt/tags/tag787.xml><?xml version="1.0" encoding="utf-8"?>
<p:tagLst xmlns:p="http://schemas.openxmlformats.org/presentationml/2006/main">
  <p:tag name="KSO_WM_BEAUTIFY_FLAG" val=""/>
</p:tagLst>
</file>

<file path=ppt/tags/tag788.xml><?xml version="1.0" encoding="utf-8"?>
<p:tagLst xmlns:p="http://schemas.openxmlformats.org/presentationml/2006/main">
  <p:tag name="KSO_WM_BEAUTIFY_FLAG" val=""/>
</p:tagLst>
</file>

<file path=ppt/tags/tag789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790.xml><?xml version="1.0" encoding="utf-8"?>
<p:tagLst xmlns:p="http://schemas.openxmlformats.org/presentationml/2006/main">
  <p:tag name="KSO_WM_BEAUTIFY_FLAG" val=""/>
</p:tagLst>
</file>

<file path=ppt/tags/tag791.xml><?xml version="1.0" encoding="utf-8"?>
<p:tagLst xmlns:p="http://schemas.openxmlformats.org/presentationml/2006/main">
  <p:tag name="KSO_WM_BEAUTIFY_FLAG" val=""/>
</p:tagLst>
</file>

<file path=ppt/tags/tag792.xml><?xml version="1.0" encoding="utf-8"?>
<p:tagLst xmlns:p="http://schemas.openxmlformats.org/presentationml/2006/main">
  <p:tag name="KSO_WM_BEAUTIFY_FLAG" val=""/>
</p:tagLst>
</file>

<file path=ppt/tags/tag793.xml><?xml version="1.0" encoding="utf-8"?>
<p:tagLst xmlns:p="http://schemas.openxmlformats.org/presentationml/2006/main">
  <p:tag name="KSO_WM_BEAUTIFY_FLAG" val=""/>
</p:tagLst>
</file>

<file path=ppt/tags/tag794.xml><?xml version="1.0" encoding="utf-8"?>
<p:tagLst xmlns:p="http://schemas.openxmlformats.org/presentationml/2006/main">
  <p:tag name="KSO_WM_BEAUTIFY_FLAG" val=""/>
</p:tagLst>
</file>

<file path=ppt/tags/tag795.xml><?xml version="1.0" encoding="utf-8"?>
<p:tagLst xmlns:p="http://schemas.openxmlformats.org/presentationml/2006/main">
  <p:tag name="KSO_WM_BEAUTIFY_FLAG" val=""/>
</p:tagLst>
</file>

<file path=ppt/tags/tag796.xml><?xml version="1.0" encoding="utf-8"?>
<p:tagLst xmlns:p="http://schemas.openxmlformats.org/presentationml/2006/main">
  <p:tag name="KSO_WM_BEAUTIFY_FLAG" val=""/>
</p:tagLst>
</file>

<file path=ppt/tags/tag797.xml><?xml version="1.0" encoding="utf-8"?>
<p:tagLst xmlns:p="http://schemas.openxmlformats.org/presentationml/2006/main">
  <p:tag name="KSO_WM_BEAUTIFY_FLAG" val=""/>
</p:tagLst>
</file>

<file path=ppt/tags/tag798.xml><?xml version="1.0" encoding="utf-8"?>
<p:tagLst xmlns:p="http://schemas.openxmlformats.org/presentationml/2006/main">
  <p:tag name="KSO_WM_BEAUTIFY_FLAG" val=""/>
</p:tagLst>
</file>

<file path=ppt/tags/tag79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00.xml><?xml version="1.0" encoding="utf-8"?>
<p:tagLst xmlns:p="http://schemas.openxmlformats.org/presentationml/2006/main">
  <p:tag name="KSO_WM_BEAUTIFY_FLAG" val=""/>
</p:tagLst>
</file>

<file path=ppt/tags/tag801.xml><?xml version="1.0" encoding="utf-8"?>
<p:tagLst xmlns:p="http://schemas.openxmlformats.org/presentationml/2006/main">
  <p:tag name="KSO_WM_BEAUTIFY_FLAG" val=""/>
</p:tagLst>
</file>

<file path=ppt/tags/tag802.xml><?xml version="1.0" encoding="utf-8"?>
<p:tagLst xmlns:p="http://schemas.openxmlformats.org/presentationml/2006/main">
  <p:tag name="KSO_WM_BEAUTIFY_FLAG" val=""/>
</p:tagLst>
</file>

<file path=ppt/tags/tag803.xml><?xml version="1.0" encoding="utf-8"?>
<p:tagLst xmlns:p="http://schemas.openxmlformats.org/presentationml/2006/main">
  <p:tag name="KSO_WM_BEAUTIFY_FLAG" val=""/>
</p:tagLst>
</file>

<file path=ppt/tags/tag804.xml><?xml version="1.0" encoding="utf-8"?>
<p:tagLst xmlns:p="http://schemas.openxmlformats.org/presentationml/2006/main">
  <p:tag name="KSO_WM_BEAUTIFY_FLAG" val=""/>
</p:tagLst>
</file>

<file path=ppt/tags/tag805.xml><?xml version="1.0" encoding="utf-8"?>
<p:tagLst xmlns:p="http://schemas.openxmlformats.org/presentationml/2006/main">
  <p:tag name="KSO_WM_BEAUTIFY_FLAG" val=""/>
</p:tagLst>
</file>

<file path=ppt/tags/tag806.xml><?xml version="1.0" encoding="utf-8"?>
<p:tagLst xmlns:p="http://schemas.openxmlformats.org/presentationml/2006/main">
  <p:tag name="KSO_WM_BEAUTIFY_FLAG" val=""/>
</p:tagLst>
</file>

<file path=ppt/tags/tag807.xml><?xml version="1.0" encoding="utf-8"?>
<p:tagLst xmlns:p="http://schemas.openxmlformats.org/presentationml/2006/main">
  <p:tag name="KSO_WM_BEAUTIFY_FLAG" val=""/>
</p:tagLst>
</file>

<file path=ppt/tags/tag808.xml><?xml version="1.0" encoding="utf-8"?>
<p:tagLst xmlns:p="http://schemas.openxmlformats.org/presentationml/2006/main">
  <p:tag name="KSO_WM_BEAUTIFY_FLAG" val=""/>
</p:tagLst>
</file>

<file path=ppt/tags/tag809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10.xml><?xml version="1.0" encoding="utf-8"?>
<p:tagLst xmlns:p="http://schemas.openxmlformats.org/presentationml/2006/main">
  <p:tag name="KSO_WM_BEAUTIFY_FLAG" val=""/>
</p:tagLst>
</file>

<file path=ppt/tags/tag811.xml><?xml version="1.0" encoding="utf-8"?>
<p:tagLst xmlns:p="http://schemas.openxmlformats.org/presentationml/2006/main">
  <p:tag name="KSO_WM_BEAUTIFY_FLAG" val=""/>
</p:tagLst>
</file>

<file path=ppt/tags/tag812.xml><?xml version="1.0" encoding="utf-8"?>
<p:tagLst xmlns:p="http://schemas.openxmlformats.org/presentationml/2006/main">
  <p:tag name="KSO_WM_BEAUTIFY_FLAG" val=""/>
</p:tagLst>
</file>

<file path=ppt/tags/tag813.xml><?xml version="1.0" encoding="utf-8"?>
<p:tagLst xmlns:p="http://schemas.openxmlformats.org/presentationml/2006/main">
  <p:tag name="KSO_WM_BEAUTIFY_FLAG" val=""/>
</p:tagLst>
</file>

<file path=ppt/tags/tag814.xml><?xml version="1.0" encoding="utf-8"?>
<p:tagLst xmlns:p="http://schemas.openxmlformats.org/presentationml/2006/main">
  <p:tag name="KSO_WM_BEAUTIFY_FLAG" val=""/>
</p:tagLst>
</file>

<file path=ppt/tags/tag815.xml><?xml version="1.0" encoding="utf-8"?>
<p:tagLst xmlns:p="http://schemas.openxmlformats.org/presentationml/2006/main">
  <p:tag name="KSO_WM_BEAUTIFY_FLAG" val=""/>
</p:tagLst>
</file>

<file path=ppt/tags/tag816.xml><?xml version="1.0" encoding="utf-8"?>
<p:tagLst xmlns:p="http://schemas.openxmlformats.org/presentationml/2006/main">
  <p:tag name="KSO_WM_BEAUTIFY_FLAG" val=""/>
</p:tagLst>
</file>

<file path=ppt/tags/tag817.xml><?xml version="1.0" encoding="utf-8"?>
<p:tagLst xmlns:p="http://schemas.openxmlformats.org/presentationml/2006/main">
  <p:tag name="KSO_WM_BEAUTIFY_FLAG" val=""/>
</p:tagLst>
</file>

<file path=ppt/tags/tag818.xml><?xml version="1.0" encoding="utf-8"?>
<p:tagLst xmlns:p="http://schemas.openxmlformats.org/presentationml/2006/main">
  <p:tag name="KSO_WM_BEAUTIFY_FLAG" val=""/>
</p:tagLst>
</file>

<file path=ppt/tags/tag819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20.xml><?xml version="1.0" encoding="utf-8"?>
<p:tagLst xmlns:p="http://schemas.openxmlformats.org/presentationml/2006/main">
  <p:tag name="KSO_WM_BEAUTIFY_FLAG" val=""/>
</p:tagLst>
</file>

<file path=ppt/tags/tag821.xml><?xml version="1.0" encoding="utf-8"?>
<p:tagLst xmlns:p="http://schemas.openxmlformats.org/presentationml/2006/main">
  <p:tag name="KSO_WM_BEAUTIFY_FLAG" val=""/>
</p:tagLst>
</file>

<file path=ppt/tags/tag822.xml><?xml version="1.0" encoding="utf-8"?>
<p:tagLst xmlns:p="http://schemas.openxmlformats.org/presentationml/2006/main">
  <p:tag name="KSO_WM_BEAUTIFY_FLAG" val=""/>
</p:tagLst>
</file>

<file path=ppt/tags/tag823.xml><?xml version="1.0" encoding="utf-8"?>
<p:tagLst xmlns:p="http://schemas.openxmlformats.org/presentationml/2006/main">
  <p:tag name="KSO_WM_BEAUTIFY_FLAG" val=""/>
</p:tagLst>
</file>

<file path=ppt/tags/tag824.xml><?xml version="1.0" encoding="utf-8"?>
<p:tagLst xmlns:p="http://schemas.openxmlformats.org/presentationml/2006/main">
  <p:tag name="KSO_WM_BEAUTIFY_FLAG" val=""/>
</p:tagLst>
</file>

<file path=ppt/tags/tag825.xml><?xml version="1.0" encoding="utf-8"?>
<p:tagLst xmlns:p="http://schemas.openxmlformats.org/presentationml/2006/main">
  <p:tag name="KSO_WM_BEAUTIFY_FLAG" val=""/>
</p:tagLst>
</file>

<file path=ppt/tags/tag826.xml><?xml version="1.0" encoding="utf-8"?>
<p:tagLst xmlns:p="http://schemas.openxmlformats.org/presentationml/2006/main">
  <p:tag name="KSO_WM_BEAUTIFY_FLAG" val=""/>
</p:tagLst>
</file>

<file path=ppt/tags/tag827.xml><?xml version="1.0" encoding="utf-8"?>
<p:tagLst xmlns:p="http://schemas.openxmlformats.org/presentationml/2006/main">
  <p:tag name="KSO_WM_BEAUTIFY_FLAG" val=""/>
</p:tagLst>
</file>

<file path=ppt/tags/tag828.xml><?xml version="1.0" encoding="utf-8"?>
<p:tagLst xmlns:p="http://schemas.openxmlformats.org/presentationml/2006/main">
  <p:tag name="KSO_WM_BEAUTIFY_FLAG" val=""/>
</p:tagLst>
</file>

<file path=ppt/tags/tag829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30.xml><?xml version="1.0" encoding="utf-8"?>
<p:tagLst xmlns:p="http://schemas.openxmlformats.org/presentationml/2006/main">
  <p:tag name="KSO_WM_BEAUTIFY_FLAG" val=""/>
</p:tagLst>
</file>

<file path=ppt/tags/tag831.xml><?xml version="1.0" encoding="utf-8"?>
<p:tagLst xmlns:p="http://schemas.openxmlformats.org/presentationml/2006/main">
  <p:tag name="KSO_WM_BEAUTIFY_FLAG" val=""/>
</p:tagLst>
</file>

<file path=ppt/tags/tag832.xml><?xml version="1.0" encoding="utf-8"?>
<p:tagLst xmlns:p="http://schemas.openxmlformats.org/presentationml/2006/main">
  <p:tag name="KSO_WM_BEAUTIFY_FLAG" val=""/>
</p:tagLst>
</file>

<file path=ppt/tags/tag833.xml><?xml version="1.0" encoding="utf-8"?>
<p:tagLst xmlns:p="http://schemas.openxmlformats.org/presentationml/2006/main">
  <p:tag name="KSO_WM_BEAUTIFY_FLAG" val=""/>
</p:tagLst>
</file>

<file path=ppt/tags/tag834.xml><?xml version="1.0" encoding="utf-8"?>
<p:tagLst xmlns:p="http://schemas.openxmlformats.org/presentationml/2006/main">
  <p:tag name="KSO_WM_BEAUTIFY_FLAG" val=""/>
</p:tagLst>
</file>

<file path=ppt/tags/tag835.xml><?xml version="1.0" encoding="utf-8"?>
<p:tagLst xmlns:p="http://schemas.openxmlformats.org/presentationml/2006/main">
  <p:tag name="KSO_WM_BEAUTIFY_FLAG" val=""/>
</p:tagLst>
</file>

<file path=ppt/tags/tag836.xml><?xml version="1.0" encoding="utf-8"?>
<p:tagLst xmlns:p="http://schemas.openxmlformats.org/presentationml/2006/main">
  <p:tag name="KSO_WM_BEAUTIFY_FLAG" val=""/>
</p:tagLst>
</file>

<file path=ppt/tags/tag837.xml><?xml version="1.0" encoding="utf-8"?>
<p:tagLst xmlns:p="http://schemas.openxmlformats.org/presentationml/2006/main">
  <p:tag name="KSO_WM_BEAUTIFY_FLAG" val=""/>
</p:tagLst>
</file>

<file path=ppt/tags/tag838.xml><?xml version="1.0" encoding="utf-8"?>
<p:tagLst xmlns:p="http://schemas.openxmlformats.org/presentationml/2006/main">
  <p:tag name="KSO_WM_BEAUTIFY_FLAG" val=""/>
</p:tagLst>
</file>

<file path=ppt/tags/tag839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40.xml><?xml version="1.0" encoding="utf-8"?>
<p:tagLst xmlns:p="http://schemas.openxmlformats.org/presentationml/2006/main">
  <p:tag name="KSO_WM_BEAUTIFY_FLAG" val=""/>
</p:tagLst>
</file>

<file path=ppt/tags/tag841.xml><?xml version="1.0" encoding="utf-8"?>
<p:tagLst xmlns:p="http://schemas.openxmlformats.org/presentationml/2006/main">
  <p:tag name="KSO_WM_BEAUTIFY_FLAG" val=""/>
</p:tagLst>
</file>

<file path=ppt/tags/tag842.xml><?xml version="1.0" encoding="utf-8"?>
<p:tagLst xmlns:p="http://schemas.openxmlformats.org/presentationml/2006/main">
  <p:tag name="KSO_WM_BEAUTIFY_FLAG" val=""/>
</p:tagLst>
</file>

<file path=ppt/tags/tag843.xml><?xml version="1.0" encoding="utf-8"?>
<p:tagLst xmlns:p="http://schemas.openxmlformats.org/presentationml/2006/main">
  <p:tag name="KSO_WM_BEAUTIFY_FLAG" val=""/>
</p:tagLst>
</file>

<file path=ppt/tags/tag844.xml><?xml version="1.0" encoding="utf-8"?>
<p:tagLst xmlns:p="http://schemas.openxmlformats.org/presentationml/2006/main">
  <p:tag name="KSO_WM_BEAUTIFY_FLAG" val=""/>
</p:tagLst>
</file>

<file path=ppt/tags/tag845.xml><?xml version="1.0" encoding="utf-8"?>
<p:tagLst xmlns:p="http://schemas.openxmlformats.org/presentationml/2006/main">
  <p:tag name="KSO_WM_BEAUTIFY_FLAG" val=""/>
</p:tagLst>
</file>

<file path=ppt/tags/tag846.xml><?xml version="1.0" encoding="utf-8"?>
<p:tagLst xmlns:p="http://schemas.openxmlformats.org/presentationml/2006/main">
  <p:tag name="KSO_WM_BEAUTIFY_FLAG" val=""/>
</p:tagLst>
</file>

<file path=ppt/tags/tag847.xml><?xml version="1.0" encoding="utf-8"?>
<p:tagLst xmlns:p="http://schemas.openxmlformats.org/presentationml/2006/main">
  <p:tag name="KSO_WM_BEAUTIFY_FLAG" val=""/>
</p:tagLst>
</file>

<file path=ppt/tags/tag848.xml><?xml version="1.0" encoding="utf-8"?>
<p:tagLst xmlns:p="http://schemas.openxmlformats.org/presentationml/2006/main">
  <p:tag name="KSO_WM_BEAUTIFY_FLAG" val=""/>
</p:tagLst>
</file>

<file path=ppt/tags/tag849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50.xml><?xml version="1.0" encoding="utf-8"?>
<p:tagLst xmlns:p="http://schemas.openxmlformats.org/presentationml/2006/main">
  <p:tag name="KSO_WM_BEAUTIFY_FLAG" val=""/>
</p:tagLst>
</file>

<file path=ppt/tags/tag851.xml><?xml version="1.0" encoding="utf-8"?>
<p:tagLst xmlns:p="http://schemas.openxmlformats.org/presentationml/2006/main">
  <p:tag name="KSO_WM_BEAUTIFY_FLAG" val=""/>
</p:tagLst>
</file>

<file path=ppt/tags/tag852.xml><?xml version="1.0" encoding="utf-8"?>
<p:tagLst xmlns:p="http://schemas.openxmlformats.org/presentationml/2006/main">
  <p:tag name="KSO_WM_BEAUTIFY_FLAG" val=""/>
</p:tagLst>
</file>

<file path=ppt/tags/tag853.xml><?xml version="1.0" encoding="utf-8"?>
<p:tagLst xmlns:p="http://schemas.openxmlformats.org/presentationml/2006/main">
  <p:tag name="KSO_WM_BEAUTIFY_FLAG" val=""/>
</p:tagLst>
</file>

<file path=ppt/tags/tag854.xml><?xml version="1.0" encoding="utf-8"?>
<p:tagLst xmlns:p="http://schemas.openxmlformats.org/presentationml/2006/main">
  <p:tag name="KSO_WM_BEAUTIFY_FLAG" val=""/>
</p:tagLst>
</file>

<file path=ppt/tags/tag855.xml><?xml version="1.0" encoding="utf-8"?>
<p:tagLst xmlns:p="http://schemas.openxmlformats.org/presentationml/2006/main">
  <p:tag name="KSO_WM_BEAUTIFY_FLAG" val=""/>
</p:tagLst>
</file>

<file path=ppt/tags/tag856.xml><?xml version="1.0" encoding="utf-8"?>
<p:tagLst xmlns:p="http://schemas.openxmlformats.org/presentationml/2006/main">
  <p:tag name="KSO_WM_BEAUTIFY_FLAG" val=""/>
</p:tagLst>
</file>

<file path=ppt/tags/tag857.xml><?xml version="1.0" encoding="utf-8"?>
<p:tagLst xmlns:p="http://schemas.openxmlformats.org/presentationml/2006/main">
  <p:tag name="KSO_WM_BEAUTIFY_FLAG" val=""/>
</p:tagLst>
</file>

<file path=ppt/tags/tag858.xml><?xml version="1.0" encoding="utf-8"?>
<p:tagLst xmlns:p="http://schemas.openxmlformats.org/presentationml/2006/main">
  <p:tag name="KSO_WM_BEAUTIFY_FLAG" val=""/>
</p:tagLst>
</file>

<file path=ppt/tags/tag859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60.xml><?xml version="1.0" encoding="utf-8"?>
<p:tagLst xmlns:p="http://schemas.openxmlformats.org/presentationml/2006/main">
  <p:tag name="KSO_WM_BEAUTIFY_FLAG" val=""/>
</p:tagLst>
</file>

<file path=ppt/tags/tag861.xml><?xml version="1.0" encoding="utf-8"?>
<p:tagLst xmlns:p="http://schemas.openxmlformats.org/presentationml/2006/main">
  <p:tag name="KSO_WM_BEAUTIFY_FLAG" val=""/>
</p:tagLst>
</file>

<file path=ppt/tags/tag862.xml><?xml version="1.0" encoding="utf-8"?>
<p:tagLst xmlns:p="http://schemas.openxmlformats.org/presentationml/2006/main">
  <p:tag name="KSO_WM_BEAUTIFY_FLAG" val=""/>
</p:tagLst>
</file>

<file path=ppt/tags/tag863.xml><?xml version="1.0" encoding="utf-8"?>
<p:tagLst xmlns:p="http://schemas.openxmlformats.org/presentationml/2006/main">
  <p:tag name="KSO_WM_BEAUTIFY_FLAG" val=""/>
</p:tagLst>
</file>

<file path=ppt/tags/tag864.xml><?xml version="1.0" encoding="utf-8"?>
<p:tagLst xmlns:p="http://schemas.openxmlformats.org/presentationml/2006/main">
  <p:tag name="KSO_WM_BEAUTIFY_FLAG" val=""/>
</p:tagLst>
</file>

<file path=ppt/tags/tag865.xml><?xml version="1.0" encoding="utf-8"?>
<p:tagLst xmlns:p="http://schemas.openxmlformats.org/presentationml/2006/main">
  <p:tag name="KSO_WM_BEAUTIFY_FLAG" val=""/>
</p:tagLst>
</file>

<file path=ppt/tags/tag866.xml><?xml version="1.0" encoding="utf-8"?>
<p:tagLst xmlns:p="http://schemas.openxmlformats.org/presentationml/2006/main">
  <p:tag name="KSO_WM_BEAUTIFY_FLAG" val=""/>
</p:tagLst>
</file>

<file path=ppt/tags/tag867.xml><?xml version="1.0" encoding="utf-8"?>
<p:tagLst xmlns:p="http://schemas.openxmlformats.org/presentationml/2006/main">
  <p:tag name="KSO_WM_BEAUTIFY_FLAG" val=""/>
</p:tagLst>
</file>

<file path=ppt/tags/tag868.xml><?xml version="1.0" encoding="utf-8"?>
<p:tagLst xmlns:p="http://schemas.openxmlformats.org/presentationml/2006/main">
  <p:tag name="KSO_WM_BEAUTIFY_FLAG" val=""/>
</p:tagLst>
</file>

<file path=ppt/tags/tag869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70.xml><?xml version="1.0" encoding="utf-8"?>
<p:tagLst xmlns:p="http://schemas.openxmlformats.org/presentationml/2006/main">
  <p:tag name="KSO_WM_BEAUTIFY_FLAG" val=""/>
</p:tagLst>
</file>

<file path=ppt/tags/tag871.xml><?xml version="1.0" encoding="utf-8"?>
<p:tagLst xmlns:p="http://schemas.openxmlformats.org/presentationml/2006/main">
  <p:tag name="KSO_WM_BEAUTIFY_FLAG" val=""/>
</p:tagLst>
</file>

<file path=ppt/tags/tag872.xml><?xml version="1.0" encoding="utf-8"?>
<p:tagLst xmlns:p="http://schemas.openxmlformats.org/presentationml/2006/main">
  <p:tag name="KSO_WM_BEAUTIFY_FLAG" val=""/>
</p:tagLst>
</file>

<file path=ppt/tags/tag873.xml><?xml version="1.0" encoding="utf-8"?>
<p:tagLst xmlns:p="http://schemas.openxmlformats.org/presentationml/2006/main">
  <p:tag name="KSO_WM_BEAUTIFY_FLAG" val=""/>
</p:tagLst>
</file>

<file path=ppt/tags/tag874.xml><?xml version="1.0" encoding="utf-8"?>
<p:tagLst xmlns:p="http://schemas.openxmlformats.org/presentationml/2006/main">
  <p:tag name="KSO_WM_BEAUTIFY_FLAG" val=""/>
</p:tagLst>
</file>

<file path=ppt/tags/tag875.xml><?xml version="1.0" encoding="utf-8"?>
<p:tagLst xmlns:p="http://schemas.openxmlformats.org/presentationml/2006/main">
  <p:tag name="KSO_WM_BEAUTIFY_FLAG" val=""/>
</p:tagLst>
</file>

<file path=ppt/tags/tag876.xml><?xml version="1.0" encoding="utf-8"?>
<p:tagLst xmlns:p="http://schemas.openxmlformats.org/presentationml/2006/main">
  <p:tag name="KSO_WM_BEAUTIFY_FLAG" val=""/>
</p:tagLst>
</file>

<file path=ppt/tags/tag877.xml><?xml version="1.0" encoding="utf-8"?>
<p:tagLst xmlns:p="http://schemas.openxmlformats.org/presentationml/2006/main">
  <p:tag name="KSO_WM_BEAUTIFY_FLAG" val=""/>
</p:tagLst>
</file>

<file path=ppt/tags/tag878.xml><?xml version="1.0" encoding="utf-8"?>
<p:tagLst xmlns:p="http://schemas.openxmlformats.org/presentationml/2006/main">
  <p:tag name="KSO_WM_BEAUTIFY_FLAG" val=""/>
</p:tagLst>
</file>

<file path=ppt/tags/tag879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80.xml><?xml version="1.0" encoding="utf-8"?>
<p:tagLst xmlns:p="http://schemas.openxmlformats.org/presentationml/2006/main">
  <p:tag name="KSO_WM_BEAUTIFY_FLAG" val=""/>
</p:tagLst>
</file>

<file path=ppt/tags/tag881.xml><?xml version="1.0" encoding="utf-8"?>
<p:tagLst xmlns:p="http://schemas.openxmlformats.org/presentationml/2006/main">
  <p:tag name="KSO_WM_BEAUTIFY_FLAG" val=""/>
</p:tagLst>
</file>

<file path=ppt/tags/tag882.xml><?xml version="1.0" encoding="utf-8"?>
<p:tagLst xmlns:p="http://schemas.openxmlformats.org/presentationml/2006/main">
  <p:tag name="KSO_WM_BEAUTIFY_FLAG" val=""/>
</p:tagLst>
</file>

<file path=ppt/tags/tag883.xml><?xml version="1.0" encoding="utf-8"?>
<p:tagLst xmlns:p="http://schemas.openxmlformats.org/presentationml/2006/main">
  <p:tag name="KSO_WM_BEAUTIFY_FLAG" val=""/>
</p:tagLst>
</file>

<file path=ppt/tags/tag884.xml><?xml version="1.0" encoding="utf-8"?>
<p:tagLst xmlns:p="http://schemas.openxmlformats.org/presentationml/2006/main">
  <p:tag name="KSO_WM_BEAUTIFY_FLAG" val=""/>
</p:tagLst>
</file>

<file path=ppt/tags/tag885.xml><?xml version="1.0" encoding="utf-8"?>
<p:tagLst xmlns:p="http://schemas.openxmlformats.org/presentationml/2006/main">
  <p:tag name="KSO_WM_BEAUTIFY_FLAG" val=""/>
</p:tagLst>
</file>

<file path=ppt/tags/tag886.xml><?xml version="1.0" encoding="utf-8"?>
<p:tagLst xmlns:p="http://schemas.openxmlformats.org/presentationml/2006/main">
  <p:tag name="KSO_WM_BEAUTIFY_FLAG" val=""/>
</p:tagLst>
</file>

<file path=ppt/tags/tag887.xml><?xml version="1.0" encoding="utf-8"?>
<p:tagLst xmlns:p="http://schemas.openxmlformats.org/presentationml/2006/main">
  <p:tag name="KSO_WM_BEAUTIFY_FLAG" val=""/>
</p:tagLst>
</file>

<file path=ppt/tags/tag888.xml><?xml version="1.0" encoding="utf-8"?>
<p:tagLst xmlns:p="http://schemas.openxmlformats.org/presentationml/2006/main">
  <p:tag name="KSO_WM_BEAUTIFY_FLAG" val=""/>
</p:tagLst>
</file>

<file path=ppt/tags/tag889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890.xml><?xml version="1.0" encoding="utf-8"?>
<p:tagLst xmlns:p="http://schemas.openxmlformats.org/presentationml/2006/main">
  <p:tag name="KSO_WM_BEAUTIFY_FLAG" val=""/>
</p:tagLst>
</file>

<file path=ppt/tags/tag891.xml><?xml version="1.0" encoding="utf-8"?>
<p:tagLst xmlns:p="http://schemas.openxmlformats.org/presentationml/2006/main">
  <p:tag name="KSO_WM_BEAUTIFY_FLAG" val=""/>
</p:tagLst>
</file>

<file path=ppt/tags/tag892.xml><?xml version="1.0" encoding="utf-8"?>
<p:tagLst xmlns:p="http://schemas.openxmlformats.org/presentationml/2006/main">
  <p:tag name="KSO_WM_BEAUTIFY_FLAG" val=""/>
</p:tagLst>
</file>

<file path=ppt/tags/tag893.xml><?xml version="1.0" encoding="utf-8"?>
<p:tagLst xmlns:p="http://schemas.openxmlformats.org/presentationml/2006/main">
  <p:tag name="KSO_WM_BEAUTIFY_FLAG" val=""/>
</p:tagLst>
</file>

<file path=ppt/tags/tag894.xml><?xml version="1.0" encoding="utf-8"?>
<p:tagLst xmlns:p="http://schemas.openxmlformats.org/presentationml/2006/main">
  <p:tag name="KSO_WM_BEAUTIFY_FLAG" val=""/>
</p:tagLst>
</file>

<file path=ppt/tags/tag895.xml><?xml version="1.0" encoding="utf-8"?>
<p:tagLst xmlns:p="http://schemas.openxmlformats.org/presentationml/2006/main">
  <p:tag name="KSO_WM_BEAUTIFY_FLAG" val=""/>
</p:tagLst>
</file>

<file path=ppt/tags/tag896.xml><?xml version="1.0" encoding="utf-8"?>
<p:tagLst xmlns:p="http://schemas.openxmlformats.org/presentationml/2006/main">
  <p:tag name="KSO_WM_BEAUTIFY_FLAG" val=""/>
</p:tagLst>
</file>

<file path=ppt/tags/tag897.xml><?xml version="1.0" encoding="utf-8"?>
<p:tagLst xmlns:p="http://schemas.openxmlformats.org/presentationml/2006/main">
  <p:tag name="KSO_WM_BEAUTIFY_FLAG" val=""/>
</p:tagLst>
</file>

<file path=ppt/tags/tag898.xml><?xml version="1.0" encoding="utf-8"?>
<p:tagLst xmlns:p="http://schemas.openxmlformats.org/presentationml/2006/main">
  <p:tag name="KSO_WM_BEAUTIFY_FLAG" val=""/>
</p:tagLst>
</file>

<file path=ppt/tags/tag89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00.xml><?xml version="1.0" encoding="utf-8"?>
<p:tagLst xmlns:p="http://schemas.openxmlformats.org/presentationml/2006/main">
  <p:tag name="KSO_WM_BEAUTIFY_FLAG" val=""/>
</p:tagLst>
</file>

<file path=ppt/tags/tag901.xml><?xml version="1.0" encoding="utf-8"?>
<p:tagLst xmlns:p="http://schemas.openxmlformats.org/presentationml/2006/main">
  <p:tag name="KSO_WM_BEAUTIFY_FLAG" val=""/>
</p:tagLst>
</file>

<file path=ppt/tags/tag902.xml><?xml version="1.0" encoding="utf-8"?>
<p:tagLst xmlns:p="http://schemas.openxmlformats.org/presentationml/2006/main">
  <p:tag name="KSO_WM_BEAUTIFY_FLAG" val=""/>
</p:tagLst>
</file>

<file path=ppt/tags/tag903.xml><?xml version="1.0" encoding="utf-8"?>
<p:tagLst xmlns:p="http://schemas.openxmlformats.org/presentationml/2006/main">
  <p:tag name="KSO_WM_BEAUTIFY_FLAG" val=""/>
</p:tagLst>
</file>

<file path=ppt/tags/tag904.xml><?xml version="1.0" encoding="utf-8"?>
<p:tagLst xmlns:p="http://schemas.openxmlformats.org/presentationml/2006/main">
  <p:tag name="KSO_WM_BEAUTIFY_FLAG" val=""/>
</p:tagLst>
</file>

<file path=ppt/tags/tag905.xml><?xml version="1.0" encoding="utf-8"?>
<p:tagLst xmlns:p="http://schemas.openxmlformats.org/presentationml/2006/main">
  <p:tag name="KSO_WM_BEAUTIFY_FLAG" val=""/>
</p:tagLst>
</file>

<file path=ppt/tags/tag906.xml><?xml version="1.0" encoding="utf-8"?>
<p:tagLst xmlns:p="http://schemas.openxmlformats.org/presentationml/2006/main">
  <p:tag name="KSO_WM_BEAUTIFY_FLAG" val=""/>
</p:tagLst>
</file>

<file path=ppt/tags/tag907.xml><?xml version="1.0" encoding="utf-8"?>
<p:tagLst xmlns:p="http://schemas.openxmlformats.org/presentationml/2006/main">
  <p:tag name="KSO_WM_BEAUTIFY_FLAG" val=""/>
</p:tagLst>
</file>

<file path=ppt/tags/tag908.xml><?xml version="1.0" encoding="utf-8"?>
<p:tagLst xmlns:p="http://schemas.openxmlformats.org/presentationml/2006/main">
  <p:tag name="KSO_WM_BEAUTIFY_FLAG" val=""/>
</p:tagLst>
</file>

<file path=ppt/tags/tag909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10.xml><?xml version="1.0" encoding="utf-8"?>
<p:tagLst xmlns:p="http://schemas.openxmlformats.org/presentationml/2006/main">
  <p:tag name="KSO_WM_BEAUTIFY_FLAG" val=""/>
</p:tagLst>
</file>

<file path=ppt/tags/tag911.xml><?xml version="1.0" encoding="utf-8"?>
<p:tagLst xmlns:p="http://schemas.openxmlformats.org/presentationml/2006/main">
  <p:tag name="KSO_WM_BEAUTIFY_FLAG" val=""/>
</p:tagLst>
</file>

<file path=ppt/tags/tag912.xml><?xml version="1.0" encoding="utf-8"?>
<p:tagLst xmlns:p="http://schemas.openxmlformats.org/presentationml/2006/main">
  <p:tag name="KSO_WM_BEAUTIFY_FLAG" val=""/>
</p:tagLst>
</file>

<file path=ppt/tags/tag913.xml><?xml version="1.0" encoding="utf-8"?>
<p:tagLst xmlns:p="http://schemas.openxmlformats.org/presentationml/2006/main">
  <p:tag name="KSO_WM_BEAUTIFY_FLAG" val=""/>
</p:tagLst>
</file>

<file path=ppt/tags/tag914.xml><?xml version="1.0" encoding="utf-8"?>
<p:tagLst xmlns:p="http://schemas.openxmlformats.org/presentationml/2006/main">
  <p:tag name="KSO_WM_BEAUTIFY_FLAG" val=""/>
</p:tagLst>
</file>

<file path=ppt/tags/tag915.xml><?xml version="1.0" encoding="utf-8"?>
<p:tagLst xmlns:p="http://schemas.openxmlformats.org/presentationml/2006/main">
  <p:tag name="KSO_WM_BEAUTIFY_FLAG" val=""/>
</p:tagLst>
</file>

<file path=ppt/tags/tag916.xml><?xml version="1.0" encoding="utf-8"?>
<p:tagLst xmlns:p="http://schemas.openxmlformats.org/presentationml/2006/main">
  <p:tag name="KSO_WM_BEAUTIFY_FLAG" val=""/>
</p:tagLst>
</file>

<file path=ppt/tags/tag917.xml><?xml version="1.0" encoding="utf-8"?>
<p:tagLst xmlns:p="http://schemas.openxmlformats.org/presentationml/2006/main">
  <p:tag name="KSO_WM_BEAUTIFY_FLAG" val=""/>
</p:tagLst>
</file>

<file path=ppt/tags/tag918.xml><?xml version="1.0" encoding="utf-8"?>
<p:tagLst xmlns:p="http://schemas.openxmlformats.org/presentationml/2006/main">
  <p:tag name="KSO_WM_BEAUTIFY_FLAG" val=""/>
</p:tagLst>
</file>

<file path=ppt/tags/tag919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20.xml><?xml version="1.0" encoding="utf-8"?>
<p:tagLst xmlns:p="http://schemas.openxmlformats.org/presentationml/2006/main">
  <p:tag name="KSO_WM_BEAUTIFY_FLAG" val=""/>
</p:tagLst>
</file>

<file path=ppt/tags/tag921.xml><?xml version="1.0" encoding="utf-8"?>
<p:tagLst xmlns:p="http://schemas.openxmlformats.org/presentationml/2006/main">
  <p:tag name="KSO_WM_BEAUTIFY_FLAG" val=""/>
</p:tagLst>
</file>

<file path=ppt/tags/tag922.xml><?xml version="1.0" encoding="utf-8"?>
<p:tagLst xmlns:p="http://schemas.openxmlformats.org/presentationml/2006/main">
  <p:tag name="KSO_WM_BEAUTIFY_FLAG" val=""/>
</p:tagLst>
</file>

<file path=ppt/tags/tag923.xml><?xml version="1.0" encoding="utf-8"?>
<p:tagLst xmlns:p="http://schemas.openxmlformats.org/presentationml/2006/main">
  <p:tag name="KSO_WM_BEAUTIFY_FLAG" val=""/>
</p:tagLst>
</file>

<file path=ppt/tags/tag924.xml><?xml version="1.0" encoding="utf-8"?>
<p:tagLst xmlns:p="http://schemas.openxmlformats.org/presentationml/2006/main">
  <p:tag name="KSO_WM_BEAUTIFY_FLAG" val=""/>
</p:tagLst>
</file>

<file path=ppt/tags/tag925.xml><?xml version="1.0" encoding="utf-8"?>
<p:tagLst xmlns:p="http://schemas.openxmlformats.org/presentationml/2006/main">
  <p:tag name="KSO_WM_BEAUTIFY_FLAG" val=""/>
</p:tagLst>
</file>

<file path=ppt/tags/tag926.xml><?xml version="1.0" encoding="utf-8"?>
<p:tagLst xmlns:p="http://schemas.openxmlformats.org/presentationml/2006/main">
  <p:tag name="KSO_WM_BEAUTIFY_FLAG" val=""/>
</p:tagLst>
</file>

<file path=ppt/tags/tag927.xml><?xml version="1.0" encoding="utf-8"?>
<p:tagLst xmlns:p="http://schemas.openxmlformats.org/presentationml/2006/main">
  <p:tag name="KSO_WM_BEAUTIFY_FLAG" val=""/>
</p:tagLst>
</file>

<file path=ppt/tags/tag928.xml><?xml version="1.0" encoding="utf-8"?>
<p:tagLst xmlns:p="http://schemas.openxmlformats.org/presentationml/2006/main">
  <p:tag name="KSO_WM_BEAUTIFY_FLAG" val=""/>
</p:tagLst>
</file>

<file path=ppt/tags/tag929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30.xml><?xml version="1.0" encoding="utf-8"?>
<p:tagLst xmlns:p="http://schemas.openxmlformats.org/presentationml/2006/main">
  <p:tag name="KSO_WM_BEAUTIFY_FLAG" val=""/>
</p:tagLst>
</file>

<file path=ppt/tags/tag931.xml><?xml version="1.0" encoding="utf-8"?>
<p:tagLst xmlns:p="http://schemas.openxmlformats.org/presentationml/2006/main">
  <p:tag name="KSO_WM_BEAUTIFY_FLAG" val=""/>
</p:tagLst>
</file>

<file path=ppt/tags/tag932.xml><?xml version="1.0" encoding="utf-8"?>
<p:tagLst xmlns:p="http://schemas.openxmlformats.org/presentationml/2006/main">
  <p:tag name="KSO_WM_BEAUTIFY_FLAG" val=""/>
</p:tagLst>
</file>

<file path=ppt/tags/tag933.xml><?xml version="1.0" encoding="utf-8"?>
<p:tagLst xmlns:p="http://schemas.openxmlformats.org/presentationml/2006/main">
  <p:tag name="KSO_WM_BEAUTIFY_FLAG" val=""/>
</p:tagLst>
</file>

<file path=ppt/tags/tag934.xml><?xml version="1.0" encoding="utf-8"?>
<p:tagLst xmlns:p="http://schemas.openxmlformats.org/presentationml/2006/main">
  <p:tag name="KSO_WM_BEAUTIFY_FLAG" val=""/>
</p:tagLst>
</file>

<file path=ppt/tags/tag935.xml><?xml version="1.0" encoding="utf-8"?>
<p:tagLst xmlns:p="http://schemas.openxmlformats.org/presentationml/2006/main">
  <p:tag name="KSO_WM_BEAUTIFY_FLAG" val=""/>
</p:tagLst>
</file>

<file path=ppt/tags/tag936.xml><?xml version="1.0" encoding="utf-8"?>
<p:tagLst xmlns:p="http://schemas.openxmlformats.org/presentationml/2006/main">
  <p:tag name="KSO_WM_BEAUTIFY_FLAG" val=""/>
</p:tagLst>
</file>

<file path=ppt/tags/tag937.xml><?xml version="1.0" encoding="utf-8"?>
<p:tagLst xmlns:p="http://schemas.openxmlformats.org/presentationml/2006/main">
  <p:tag name="KSO_WM_BEAUTIFY_FLAG" val=""/>
</p:tagLst>
</file>

<file path=ppt/tags/tag938.xml><?xml version="1.0" encoding="utf-8"?>
<p:tagLst xmlns:p="http://schemas.openxmlformats.org/presentationml/2006/main">
  <p:tag name="KSO_WM_BEAUTIFY_FLAG" val=""/>
</p:tagLst>
</file>

<file path=ppt/tags/tag939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40.xml><?xml version="1.0" encoding="utf-8"?>
<p:tagLst xmlns:p="http://schemas.openxmlformats.org/presentationml/2006/main">
  <p:tag name="KSO_WM_BEAUTIFY_FLAG" val=""/>
</p:tagLst>
</file>

<file path=ppt/tags/tag941.xml><?xml version="1.0" encoding="utf-8"?>
<p:tagLst xmlns:p="http://schemas.openxmlformats.org/presentationml/2006/main">
  <p:tag name="KSO_WM_BEAUTIFY_FLAG" val=""/>
</p:tagLst>
</file>

<file path=ppt/tags/tag942.xml><?xml version="1.0" encoding="utf-8"?>
<p:tagLst xmlns:p="http://schemas.openxmlformats.org/presentationml/2006/main">
  <p:tag name="KSO_WM_BEAUTIFY_FLAG" val=""/>
</p:tagLst>
</file>

<file path=ppt/tags/tag943.xml><?xml version="1.0" encoding="utf-8"?>
<p:tagLst xmlns:p="http://schemas.openxmlformats.org/presentationml/2006/main">
  <p:tag name="KSO_WM_BEAUTIFY_FLAG" val=""/>
</p:tagLst>
</file>

<file path=ppt/tags/tag944.xml><?xml version="1.0" encoding="utf-8"?>
<p:tagLst xmlns:p="http://schemas.openxmlformats.org/presentationml/2006/main">
  <p:tag name="KSO_WM_BEAUTIFY_FLAG" val=""/>
</p:tagLst>
</file>

<file path=ppt/tags/tag945.xml><?xml version="1.0" encoding="utf-8"?>
<p:tagLst xmlns:p="http://schemas.openxmlformats.org/presentationml/2006/main">
  <p:tag name="KSO_WM_BEAUTIFY_FLAG" val=""/>
</p:tagLst>
</file>

<file path=ppt/tags/tag946.xml><?xml version="1.0" encoding="utf-8"?>
<p:tagLst xmlns:p="http://schemas.openxmlformats.org/presentationml/2006/main">
  <p:tag name="KSO_WM_BEAUTIFY_FLAG" val=""/>
</p:tagLst>
</file>

<file path=ppt/tags/tag947.xml><?xml version="1.0" encoding="utf-8"?>
<p:tagLst xmlns:p="http://schemas.openxmlformats.org/presentationml/2006/main">
  <p:tag name="KSO_WM_BEAUTIFY_FLAG" val=""/>
</p:tagLst>
</file>

<file path=ppt/tags/tag948.xml><?xml version="1.0" encoding="utf-8"?>
<p:tagLst xmlns:p="http://schemas.openxmlformats.org/presentationml/2006/main">
  <p:tag name="KSO_WM_BEAUTIFY_FLAG" val=""/>
</p:tagLst>
</file>

<file path=ppt/tags/tag949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50.xml><?xml version="1.0" encoding="utf-8"?>
<p:tagLst xmlns:p="http://schemas.openxmlformats.org/presentationml/2006/main">
  <p:tag name="KSO_WM_BEAUTIFY_FLAG" val=""/>
</p:tagLst>
</file>

<file path=ppt/tags/tag951.xml><?xml version="1.0" encoding="utf-8"?>
<p:tagLst xmlns:p="http://schemas.openxmlformats.org/presentationml/2006/main">
  <p:tag name="KSO_WM_BEAUTIFY_FLAG" val=""/>
</p:tagLst>
</file>

<file path=ppt/tags/tag952.xml><?xml version="1.0" encoding="utf-8"?>
<p:tagLst xmlns:p="http://schemas.openxmlformats.org/presentationml/2006/main">
  <p:tag name="KSO_WM_BEAUTIFY_FLAG" val=""/>
</p:tagLst>
</file>

<file path=ppt/tags/tag953.xml><?xml version="1.0" encoding="utf-8"?>
<p:tagLst xmlns:p="http://schemas.openxmlformats.org/presentationml/2006/main">
  <p:tag name="KSO_WM_BEAUTIFY_FLAG" val=""/>
</p:tagLst>
</file>

<file path=ppt/tags/tag954.xml><?xml version="1.0" encoding="utf-8"?>
<p:tagLst xmlns:p="http://schemas.openxmlformats.org/presentationml/2006/main">
  <p:tag name="KSO_WM_BEAUTIFY_FLAG" val=""/>
</p:tagLst>
</file>

<file path=ppt/tags/tag955.xml><?xml version="1.0" encoding="utf-8"?>
<p:tagLst xmlns:p="http://schemas.openxmlformats.org/presentationml/2006/main">
  <p:tag name="KSO_WM_BEAUTIFY_FLAG" val=""/>
</p:tagLst>
</file>

<file path=ppt/tags/tag956.xml><?xml version="1.0" encoding="utf-8"?>
<p:tagLst xmlns:p="http://schemas.openxmlformats.org/presentationml/2006/main">
  <p:tag name="KSO_WM_BEAUTIFY_FLAG" val=""/>
</p:tagLst>
</file>

<file path=ppt/tags/tag957.xml><?xml version="1.0" encoding="utf-8"?>
<p:tagLst xmlns:p="http://schemas.openxmlformats.org/presentationml/2006/main">
  <p:tag name="KSO_WM_BEAUTIFY_FLAG" val=""/>
</p:tagLst>
</file>

<file path=ppt/tags/tag958.xml><?xml version="1.0" encoding="utf-8"?>
<p:tagLst xmlns:p="http://schemas.openxmlformats.org/presentationml/2006/main">
  <p:tag name="KSO_WM_BEAUTIFY_FLAG" val=""/>
</p:tagLst>
</file>

<file path=ppt/tags/tag959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60.xml><?xml version="1.0" encoding="utf-8"?>
<p:tagLst xmlns:p="http://schemas.openxmlformats.org/presentationml/2006/main">
  <p:tag name="KSO_WM_BEAUTIFY_FLAG" val=""/>
</p:tagLst>
</file>

<file path=ppt/tags/tag961.xml><?xml version="1.0" encoding="utf-8"?>
<p:tagLst xmlns:p="http://schemas.openxmlformats.org/presentationml/2006/main">
  <p:tag name="KSO_WM_BEAUTIFY_FLAG" val=""/>
</p:tagLst>
</file>

<file path=ppt/tags/tag962.xml><?xml version="1.0" encoding="utf-8"?>
<p:tagLst xmlns:p="http://schemas.openxmlformats.org/presentationml/2006/main">
  <p:tag name="KSO_WM_BEAUTIFY_FLAG" val=""/>
</p:tagLst>
</file>

<file path=ppt/tags/tag963.xml><?xml version="1.0" encoding="utf-8"?>
<p:tagLst xmlns:p="http://schemas.openxmlformats.org/presentationml/2006/main">
  <p:tag name="KSO_WM_BEAUTIFY_FLAG" val=""/>
</p:tagLst>
</file>

<file path=ppt/tags/tag964.xml><?xml version="1.0" encoding="utf-8"?>
<p:tagLst xmlns:p="http://schemas.openxmlformats.org/presentationml/2006/main">
  <p:tag name="KSO_WM_BEAUTIFY_FLAG" val=""/>
</p:tagLst>
</file>

<file path=ppt/tags/tag965.xml><?xml version="1.0" encoding="utf-8"?>
<p:tagLst xmlns:p="http://schemas.openxmlformats.org/presentationml/2006/main">
  <p:tag name="KSO_WM_BEAUTIFY_FLAG" val=""/>
</p:tagLst>
</file>

<file path=ppt/tags/tag966.xml><?xml version="1.0" encoding="utf-8"?>
<p:tagLst xmlns:p="http://schemas.openxmlformats.org/presentationml/2006/main">
  <p:tag name="KSO_WM_BEAUTIFY_FLAG" val=""/>
</p:tagLst>
</file>

<file path=ppt/tags/tag967.xml><?xml version="1.0" encoding="utf-8"?>
<p:tagLst xmlns:p="http://schemas.openxmlformats.org/presentationml/2006/main">
  <p:tag name="KSO_WM_BEAUTIFY_FLAG" val=""/>
</p:tagLst>
</file>

<file path=ppt/tags/tag968.xml><?xml version="1.0" encoding="utf-8"?>
<p:tagLst xmlns:p="http://schemas.openxmlformats.org/presentationml/2006/main">
  <p:tag name="KSO_WM_BEAUTIFY_FLAG" val=""/>
</p:tagLst>
</file>

<file path=ppt/tags/tag969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70.xml><?xml version="1.0" encoding="utf-8"?>
<p:tagLst xmlns:p="http://schemas.openxmlformats.org/presentationml/2006/main">
  <p:tag name="KSO_WM_BEAUTIFY_FLAG" val=""/>
</p:tagLst>
</file>

<file path=ppt/tags/tag971.xml><?xml version="1.0" encoding="utf-8"?>
<p:tagLst xmlns:p="http://schemas.openxmlformats.org/presentationml/2006/main">
  <p:tag name="KSO_WM_BEAUTIFY_FLAG" val=""/>
</p:tagLst>
</file>

<file path=ppt/tags/tag972.xml><?xml version="1.0" encoding="utf-8"?>
<p:tagLst xmlns:p="http://schemas.openxmlformats.org/presentationml/2006/main">
  <p:tag name="KSO_WM_BEAUTIFY_FLAG" val=""/>
</p:tagLst>
</file>

<file path=ppt/tags/tag973.xml><?xml version="1.0" encoding="utf-8"?>
<p:tagLst xmlns:p="http://schemas.openxmlformats.org/presentationml/2006/main">
  <p:tag name="KSO_WM_BEAUTIFY_FLAG" val=""/>
</p:tagLst>
</file>

<file path=ppt/tags/tag974.xml><?xml version="1.0" encoding="utf-8"?>
<p:tagLst xmlns:p="http://schemas.openxmlformats.org/presentationml/2006/main">
  <p:tag name="KSO_WM_BEAUTIFY_FLAG" val=""/>
</p:tagLst>
</file>

<file path=ppt/tags/tag975.xml><?xml version="1.0" encoding="utf-8"?>
<p:tagLst xmlns:p="http://schemas.openxmlformats.org/presentationml/2006/main">
  <p:tag name="KSO_WM_BEAUTIFY_FLAG" val=""/>
</p:tagLst>
</file>

<file path=ppt/tags/tag976.xml><?xml version="1.0" encoding="utf-8"?>
<p:tagLst xmlns:p="http://schemas.openxmlformats.org/presentationml/2006/main">
  <p:tag name="KSO_WM_BEAUTIFY_FLAG" val=""/>
</p:tagLst>
</file>

<file path=ppt/tags/tag977.xml><?xml version="1.0" encoding="utf-8"?>
<p:tagLst xmlns:p="http://schemas.openxmlformats.org/presentationml/2006/main">
  <p:tag name="KSO_WM_BEAUTIFY_FLAG" val=""/>
</p:tagLst>
</file>

<file path=ppt/tags/tag978.xml><?xml version="1.0" encoding="utf-8"?>
<p:tagLst xmlns:p="http://schemas.openxmlformats.org/presentationml/2006/main">
  <p:tag name="KSO_WM_BEAUTIFY_FLAG" val=""/>
</p:tagLst>
</file>

<file path=ppt/tags/tag979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80.xml><?xml version="1.0" encoding="utf-8"?>
<p:tagLst xmlns:p="http://schemas.openxmlformats.org/presentationml/2006/main">
  <p:tag name="KSO_WM_BEAUTIFY_FLAG" val=""/>
</p:tagLst>
</file>

<file path=ppt/tags/tag981.xml><?xml version="1.0" encoding="utf-8"?>
<p:tagLst xmlns:p="http://schemas.openxmlformats.org/presentationml/2006/main">
  <p:tag name="KSO_WM_BEAUTIFY_FLAG" val=""/>
</p:tagLst>
</file>

<file path=ppt/tags/tag982.xml><?xml version="1.0" encoding="utf-8"?>
<p:tagLst xmlns:p="http://schemas.openxmlformats.org/presentationml/2006/main">
  <p:tag name="KSO_WM_BEAUTIFY_FLAG" val=""/>
</p:tagLst>
</file>

<file path=ppt/tags/tag983.xml><?xml version="1.0" encoding="utf-8"?>
<p:tagLst xmlns:p="http://schemas.openxmlformats.org/presentationml/2006/main">
  <p:tag name="KSO_WM_BEAUTIFY_FLAG" val=""/>
</p:tagLst>
</file>

<file path=ppt/tags/tag984.xml><?xml version="1.0" encoding="utf-8"?>
<p:tagLst xmlns:p="http://schemas.openxmlformats.org/presentationml/2006/main">
  <p:tag name="KSO_WM_BEAUTIFY_FLAG" val=""/>
</p:tagLst>
</file>

<file path=ppt/tags/tag985.xml><?xml version="1.0" encoding="utf-8"?>
<p:tagLst xmlns:p="http://schemas.openxmlformats.org/presentationml/2006/main">
  <p:tag name="KSO_WM_BEAUTIFY_FLAG" val=""/>
</p:tagLst>
</file>

<file path=ppt/tags/tag986.xml><?xml version="1.0" encoding="utf-8"?>
<p:tagLst xmlns:p="http://schemas.openxmlformats.org/presentationml/2006/main">
  <p:tag name="KSO_WM_BEAUTIFY_FLAG" val=""/>
</p:tagLst>
</file>

<file path=ppt/tags/tag987.xml><?xml version="1.0" encoding="utf-8"?>
<p:tagLst xmlns:p="http://schemas.openxmlformats.org/presentationml/2006/main">
  <p:tag name="KSO_WM_BEAUTIFY_FLAG" val=""/>
</p:tagLst>
</file>

<file path=ppt/tags/tag988.xml><?xml version="1.0" encoding="utf-8"?>
<p:tagLst xmlns:p="http://schemas.openxmlformats.org/presentationml/2006/main">
  <p:tag name="KSO_WM_BEAUTIFY_FLAG" val=""/>
</p:tagLst>
</file>

<file path=ppt/tags/tag989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ags/tag990.xml><?xml version="1.0" encoding="utf-8"?>
<p:tagLst xmlns:p="http://schemas.openxmlformats.org/presentationml/2006/main">
  <p:tag name="KSO_WM_BEAUTIFY_FLAG" val=""/>
</p:tagLst>
</file>

<file path=ppt/tags/tag991.xml><?xml version="1.0" encoding="utf-8"?>
<p:tagLst xmlns:p="http://schemas.openxmlformats.org/presentationml/2006/main">
  <p:tag name="KSO_WM_BEAUTIFY_FLAG" val=""/>
</p:tagLst>
</file>

<file path=ppt/tags/tag992.xml><?xml version="1.0" encoding="utf-8"?>
<p:tagLst xmlns:p="http://schemas.openxmlformats.org/presentationml/2006/main">
  <p:tag name="KSO_WM_BEAUTIFY_FLAG" val=""/>
</p:tagLst>
</file>

<file path=ppt/tags/tag993.xml><?xml version="1.0" encoding="utf-8"?>
<p:tagLst xmlns:p="http://schemas.openxmlformats.org/presentationml/2006/main">
  <p:tag name="KSO_WM_BEAUTIFY_FLAG" val=""/>
</p:tagLst>
</file>

<file path=ppt/tags/tag994.xml><?xml version="1.0" encoding="utf-8"?>
<p:tagLst xmlns:p="http://schemas.openxmlformats.org/presentationml/2006/main">
  <p:tag name="KSO_WM_BEAUTIFY_FLAG" val=""/>
</p:tagLst>
</file>

<file path=ppt/tags/tag995.xml><?xml version="1.0" encoding="utf-8"?>
<p:tagLst xmlns:p="http://schemas.openxmlformats.org/presentationml/2006/main">
  <p:tag name="KSO_WM_BEAUTIFY_FLAG" val=""/>
</p:tagLst>
</file>

<file path=ppt/tags/tag996.xml><?xml version="1.0" encoding="utf-8"?>
<p:tagLst xmlns:p="http://schemas.openxmlformats.org/presentationml/2006/main">
  <p:tag name="KSO_WM_BEAUTIFY_FLAG" val=""/>
</p:tagLst>
</file>

<file path=ppt/tags/tag997.xml><?xml version="1.0" encoding="utf-8"?>
<p:tagLst xmlns:p="http://schemas.openxmlformats.org/presentationml/2006/main">
  <p:tag name="KSO_WM_BEAUTIFY_FLAG" val=""/>
</p:tagLst>
</file>

<file path=ppt/tags/tag998.xml><?xml version="1.0" encoding="utf-8"?>
<p:tagLst xmlns:p="http://schemas.openxmlformats.org/presentationml/2006/main">
  <p:tag name="KSO_WM_BEAUTIFY_FLAG" val=""/>
</p:tagLst>
</file>

<file path=ppt/tags/tag9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3619</Words>
  <Application>WPS 演示</Application>
  <PresentationFormat>宽屏</PresentationFormat>
  <Paragraphs>294</Paragraphs>
  <Slides>15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51" baseType="lpstr">
      <vt:lpstr>Arial</vt:lpstr>
      <vt:lpstr>宋体</vt:lpstr>
      <vt:lpstr>Wingdings</vt:lpstr>
      <vt:lpstr>Helvetica</vt:lpstr>
      <vt:lpstr>Helvetica Bold</vt:lpstr>
      <vt:lpstr>Futura Std Book</vt:lpstr>
      <vt:lpstr>Wingdings</vt:lpstr>
      <vt:lpstr>Times New Roman Bold</vt:lpstr>
      <vt:lpstr>LinLibertineT</vt:lpstr>
      <vt:lpstr>Thonburi</vt:lpstr>
      <vt:lpstr>Times New Roman</vt:lpstr>
      <vt:lpstr>Tahoma</vt:lpstr>
      <vt:lpstr>Cambria Math</vt:lpstr>
      <vt:lpstr>Kingsoft Math</vt:lpstr>
      <vt:lpstr>DejaVu Math TeX Gyre</vt:lpstr>
      <vt:lpstr>Helvetica Regular</vt:lpstr>
      <vt:lpstr>Calibri</vt:lpstr>
      <vt:lpstr>Helvetica Neue</vt:lpstr>
      <vt:lpstr>等线</vt:lpstr>
      <vt:lpstr>PMingLiU</vt:lpstr>
      <vt:lpstr>等线</vt:lpstr>
      <vt:lpstr>Helvetica Light</vt:lpstr>
      <vt:lpstr>Aptos</vt:lpstr>
      <vt:lpstr>苹方-简</vt:lpstr>
      <vt:lpstr>微软雅黑</vt:lpstr>
      <vt:lpstr>汉仪旗黑</vt:lpstr>
      <vt:lpstr>宋体</vt:lpstr>
      <vt:lpstr>Arial Unicode MS</vt:lpstr>
      <vt:lpstr>Aptos Display</vt:lpstr>
      <vt:lpstr>汉仪中等线KW</vt:lpstr>
      <vt:lpstr>等线 Light</vt:lpstr>
      <vt:lpstr>汉仪书宋二KW</vt:lpstr>
      <vt:lpstr>PMingLiU</vt:lpstr>
      <vt:lpstr>宋体-繁</vt:lpstr>
      <vt:lpstr>等线</vt:lpstr>
      <vt:lpstr>Office Theme</vt:lpstr>
      <vt:lpstr>MMEdge: Accelerating On-device Multimodal Inference via Pipelined Sensing and Encoding</vt:lpstr>
      <vt:lpstr>Multimodal Sensing Systems</vt:lpstr>
      <vt:lpstr>Multimodal Sensing Systems</vt:lpstr>
      <vt:lpstr>Our key idea is to pipeline sensing and encoding into smaller units</vt:lpstr>
      <vt:lpstr>MMEdge: System Overview</vt:lpstr>
      <vt:lpstr>Evaluation: Experiment Setting</vt:lpstr>
      <vt:lpstr>Evaluation: Real-world UAV Case Study</vt:lpstr>
      <vt:lpstr>Evaluation: Overall Performance</vt:lpstr>
      <vt:lpstr>Understanding Performance of MMEdge</vt:lpstr>
      <vt:lpstr>Conclusion</vt:lpstr>
      <vt:lpstr>Thanks!</vt:lpstr>
      <vt:lpstr>Appendix: Efficient Temporal Aggregation</vt:lpstr>
      <vt:lpstr>Appendix: Adaptive Multimodal Configuration</vt:lpstr>
      <vt:lpstr>Appendix: Cross-modal Speculative Skipping</vt:lpstr>
      <vt:lpstr>Appendix: Overhead Evaluation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Xiaomin OUYANG</dc:creator>
  <cp:lastModifiedBy>好名字可以让你的朋友更容易记住你</cp:lastModifiedBy>
  <cp:revision>6007</cp:revision>
  <dcterms:created xsi:type="dcterms:W3CDTF">2026-05-19T01:53:17Z</dcterms:created>
  <dcterms:modified xsi:type="dcterms:W3CDTF">2026-05-19T01:53:17Z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91B73943507DB87786DB026A3D6D2D59_43</vt:lpwstr>
  </property>
  <property fmtid="{D5CDD505-2E9C-101B-9397-08002B2CF9AE}" pid="3" name="KSOProductBuildVer">
    <vt:lpwstr>2052-6.7.1.8828</vt:lpwstr>
  </property>
</Properties>
</file>